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61" r:id="rId6"/>
    <p:sldId id="266" r:id="rId7"/>
    <p:sldId id="268" r:id="rId8"/>
    <p:sldId id="267" r:id="rId9"/>
    <p:sldId id="270" r:id="rId10"/>
    <p:sldId id="272" r:id="rId11"/>
    <p:sldId id="269" r:id="rId12"/>
    <p:sldId id="273" r:id="rId13"/>
    <p:sldId id="275" r:id="rId14"/>
    <p:sldId id="274" r:id="rId15"/>
    <p:sldId id="276" r:id="rId16"/>
    <p:sldId id="293" r:id="rId17"/>
    <p:sldId id="294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71" r:id="rId35"/>
    <p:sldId id="29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nUser" initials="M" lastIdx="7" clrIdx="0">
    <p:extLst>
      <p:ext uri="{19B8F6BF-5375-455C-9EA6-DF929625EA0E}">
        <p15:presenceInfo xmlns:p15="http://schemas.microsoft.com/office/powerpoint/2012/main" userId="Main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54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6E5C42-D7EB-4209-A39D-CF266EC327F9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A0F508-9FB4-4005-923C-C927D3C3D266}">
      <dgm:prSet custT="1"/>
      <dgm:spPr/>
      <dgm:t>
        <a:bodyPr/>
        <a:lstStyle/>
        <a:p>
          <a:r>
            <a:rPr lang="en-US" sz="2400" dirty="0"/>
            <a:t>Tu </a:t>
          </a:r>
          <a:r>
            <a:rPr lang="pl-PL" sz="2400" dirty="0"/>
            <a:t>graliś</a:t>
          </a:r>
          <a:r>
            <a:rPr lang="en-US" sz="2400" dirty="0"/>
            <a:t>my.</a:t>
          </a:r>
        </a:p>
      </dgm:t>
    </dgm:pt>
    <dgm:pt modelId="{BC908ACF-31C0-4B3B-A880-FC1254BE9C64}" type="parTrans" cxnId="{46280FC0-5C9E-493D-883C-9BD3E0E3BB65}">
      <dgm:prSet/>
      <dgm:spPr/>
      <dgm:t>
        <a:bodyPr/>
        <a:lstStyle/>
        <a:p>
          <a:endParaRPr lang="en-US"/>
        </a:p>
      </dgm:t>
    </dgm:pt>
    <dgm:pt modelId="{C5EF5018-6B7D-4554-8D14-5B41422349F6}" type="sibTrans" cxnId="{46280FC0-5C9E-493D-883C-9BD3E0E3BB65}">
      <dgm:prSet/>
      <dgm:spPr/>
      <dgm:t>
        <a:bodyPr/>
        <a:lstStyle/>
        <a:p>
          <a:endParaRPr lang="en-US"/>
        </a:p>
      </dgm:t>
    </dgm:pt>
    <dgm:pt modelId="{90FDABA9-07D4-41CE-A9D9-C0C5DF4BAAE7}" type="pres">
      <dgm:prSet presAssocID="{436E5C42-D7EB-4209-A39D-CF266EC327F9}" presName="Name0" presStyleCnt="0">
        <dgm:presLayoutVars>
          <dgm:dir/>
          <dgm:animLvl val="lvl"/>
          <dgm:resizeHandles val="exact"/>
        </dgm:presLayoutVars>
      </dgm:prSet>
      <dgm:spPr/>
    </dgm:pt>
    <dgm:pt modelId="{A8C210BA-29EC-401E-880A-97AEC7ED6B8E}" type="pres">
      <dgm:prSet presAssocID="{436E5C42-D7EB-4209-A39D-CF266EC327F9}" presName="dummy" presStyleCnt="0"/>
      <dgm:spPr/>
    </dgm:pt>
    <dgm:pt modelId="{BC0D64D3-532B-482B-87CB-89EAE8BF9117}" type="pres">
      <dgm:prSet presAssocID="{436E5C42-D7EB-4209-A39D-CF266EC327F9}" presName="linH" presStyleCnt="0"/>
      <dgm:spPr/>
    </dgm:pt>
    <dgm:pt modelId="{71CD5D4F-E87C-4A5E-8BB8-08F18657059D}" type="pres">
      <dgm:prSet presAssocID="{436E5C42-D7EB-4209-A39D-CF266EC327F9}" presName="padding1" presStyleCnt="0"/>
      <dgm:spPr/>
    </dgm:pt>
    <dgm:pt modelId="{D46C7625-A3D7-472F-A39D-EB3FDABCB088}" type="pres">
      <dgm:prSet presAssocID="{9FA0F508-9FB4-4005-923C-C927D3C3D266}" presName="linV" presStyleCnt="0"/>
      <dgm:spPr/>
    </dgm:pt>
    <dgm:pt modelId="{FAC042E7-25F4-4E52-9496-1E19FC8F303C}" type="pres">
      <dgm:prSet presAssocID="{9FA0F508-9FB4-4005-923C-C927D3C3D266}" presName="spVertical1" presStyleCnt="0"/>
      <dgm:spPr/>
    </dgm:pt>
    <dgm:pt modelId="{83BF264F-440A-461F-9285-8C11CCF7B959}" type="pres">
      <dgm:prSet presAssocID="{9FA0F508-9FB4-4005-923C-C927D3C3D266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9BA99BEA-83FD-4AC7-A4ED-31E0010C4411}" type="pres">
      <dgm:prSet presAssocID="{9FA0F508-9FB4-4005-923C-C927D3C3D266}" presName="spVertical2" presStyleCnt="0"/>
      <dgm:spPr/>
    </dgm:pt>
    <dgm:pt modelId="{29D5A376-C30F-4AC7-92F7-1D1F21884CEC}" type="pres">
      <dgm:prSet presAssocID="{9FA0F508-9FB4-4005-923C-C927D3C3D266}" presName="spVertical3" presStyleCnt="0"/>
      <dgm:spPr/>
    </dgm:pt>
    <dgm:pt modelId="{88462AF9-4B4D-496A-A78A-5479A6FA3AEB}" type="pres">
      <dgm:prSet presAssocID="{436E5C42-D7EB-4209-A39D-CF266EC327F9}" presName="padding2" presStyleCnt="0"/>
      <dgm:spPr/>
    </dgm:pt>
    <dgm:pt modelId="{36B7DCC4-D383-4536-8D8F-0EC4407A6656}" type="pres">
      <dgm:prSet presAssocID="{436E5C42-D7EB-4209-A39D-CF266EC327F9}" presName="negArrow" presStyleCnt="0"/>
      <dgm:spPr/>
    </dgm:pt>
    <dgm:pt modelId="{50304988-1204-4667-AE6E-AC3E090E958F}" type="pres">
      <dgm:prSet presAssocID="{436E5C42-D7EB-4209-A39D-CF266EC327F9}" presName="backgroundArrow" presStyleLbl="node1" presStyleIdx="0" presStyleCnt="1" custLinFactNeighborX="-425" custLinFactNeighborY="3156"/>
      <dgm:spPr/>
    </dgm:pt>
  </dgm:ptLst>
  <dgm:cxnLst>
    <dgm:cxn modelId="{9E712023-5973-400C-A39D-493616694DA0}" type="presOf" srcId="{9FA0F508-9FB4-4005-923C-C927D3C3D266}" destId="{83BF264F-440A-461F-9285-8C11CCF7B959}" srcOrd="0" destOrd="0" presId="urn:microsoft.com/office/officeart/2005/8/layout/hProcess3"/>
    <dgm:cxn modelId="{46280FC0-5C9E-493D-883C-9BD3E0E3BB65}" srcId="{436E5C42-D7EB-4209-A39D-CF266EC327F9}" destId="{9FA0F508-9FB4-4005-923C-C927D3C3D266}" srcOrd="0" destOrd="0" parTransId="{BC908ACF-31C0-4B3B-A880-FC1254BE9C64}" sibTransId="{C5EF5018-6B7D-4554-8D14-5B41422349F6}"/>
    <dgm:cxn modelId="{D2CE82F7-1B13-4D58-8E95-033CE6D96AA2}" type="presOf" srcId="{436E5C42-D7EB-4209-A39D-CF266EC327F9}" destId="{90FDABA9-07D4-41CE-A9D9-C0C5DF4BAAE7}" srcOrd="0" destOrd="0" presId="urn:microsoft.com/office/officeart/2005/8/layout/hProcess3"/>
    <dgm:cxn modelId="{430786D8-6663-4BA1-8928-5A0DC2D94B6B}" type="presParOf" srcId="{90FDABA9-07D4-41CE-A9D9-C0C5DF4BAAE7}" destId="{A8C210BA-29EC-401E-880A-97AEC7ED6B8E}" srcOrd="0" destOrd="0" presId="urn:microsoft.com/office/officeart/2005/8/layout/hProcess3"/>
    <dgm:cxn modelId="{50B0BF40-6E6D-47A4-AD37-CE118ABD17F1}" type="presParOf" srcId="{90FDABA9-07D4-41CE-A9D9-C0C5DF4BAAE7}" destId="{BC0D64D3-532B-482B-87CB-89EAE8BF9117}" srcOrd="1" destOrd="0" presId="urn:microsoft.com/office/officeart/2005/8/layout/hProcess3"/>
    <dgm:cxn modelId="{3CE12655-F10E-4485-A3DE-AADB7874ABA5}" type="presParOf" srcId="{BC0D64D3-532B-482B-87CB-89EAE8BF9117}" destId="{71CD5D4F-E87C-4A5E-8BB8-08F18657059D}" srcOrd="0" destOrd="0" presId="urn:microsoft.com/office/officeart/2005/8/layout/hProcess3"/>
    <dgm:cxn modelId="{5060F488-5583-4572-A939-7D0B4FAE116D}" type="presParOf" srcId="{BC0D64D3-532B-482B-87CB-89EAE8BF9117}" destId="{D46C7625-A3D7-472F-A39D-EB3FDABCB088}" srcOrd="1" destOrd="0" presId="urn:microsoft.com/office/officeart/2005/8/layout/hProcess3"/>
    <dgm:cxn modelId="{EF9F8BD3-55E5-404A-A0C0-7541BB4B5255}" type="presParOf" srcId="{D46C7625-A3D7-472F-A39D-EB3FDABCB088}" destId="{FAC042E7-25F4-4E52-9496-1E19FC8F303C}" srcOrd="0" destOrd="0" presId="urn:microsoft.com/office/officeart/2005/8/layout/hProcess3"/>
    <dgm:cxn modelId="{423EB54D-1690-4D67-A439-1326AB9B0B60}" type="presParOf" srcId="{D46C7625-A3D7-472F-A39D-EB3FDABCB088}" destId="{83BF264F-440A-461F-9285-8C11CCF7B959}" srcOrd="1" destOrd="0" presId="urn:microsoft.com/office/officeart/2005/8/layout/hProcess3"/>
    <dgm:cxn modelId="{C30C6B15-E484-41F0-BD60-830EF7C493C6}" type="presParOf" srcId="{D46C7625-A3D7-472F-A39D-EB3FDABCB088}" destId="{9BA99BEA-83FD-4AC7-A4ED-31E0010C4411}" srcOrd="2" destOrd="0" presId="urn:microsoft.com/office/officeart/2005/8/layout/hProcess3"/>
    <dgm:cxn modelId="{B03D979E-A1AB-41F4-8A29-9BE922E01BCD}" type="presParOf" srcId="{D46C7625-A3D7-472F-A39D-EB3FDABCB088}" destId="{29D5A376-C30F-4AC7-92F7-1D1F21884CEC}" srcOrd="3" destOrd="0" presId="urn:microsoft.com/office/officeart/2005/8/layout/hProcess3"/>
    <dgm:cxn modelId="{B6B6F437-28D7-4A80-B0CC-38AB78FD9245}" type="presParOf" srcId="{BC0D64D3-532B-482B-87CB-89EAE8BF9117}" destId="{88462AF9-4B4D-496A-A78A-5479A6FA3AEB}" srcOrd="2" destOrd="0" presId="urn:microsoft.com/office/officeart/2005/8/layout/hProcess3"/>
    <dgm:cxn modelId="{4399833D-CC14-4B93-8665-414C6800DB43}" type="presParOf" srcId="{BC0D64D3-532B-482B-87CB-89EAE8BF9117}" destId="{36B7DCC4-D383-4536-8D8F-0EC4407A6656}" srcOrd="3" destOrd="0" presId="urn:microsoft.com/office/officeart/2005/8/layout/hProcess3"/>
    <dgm:cxn modelId="{7F00E7BE-0382-42E3-9191-829878450630}" type="presParOf" srcId="{BC0D64D3-532B-482B-87CB-89EAE8BF9117}" destId="{50304988-1204-4667-AE6E-AC3E090E958F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E40C48-7FBB-4E75-B2B9-C06B9CF143E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EF52F61-6FAB-46FD-927D-8DC04A3F324C}">
      <dgm:prSet phldrT="[Text]" custT="1"/>
      <dgm:spPr/>
      <dgm:t>
        <a:bodyPr/>
        <a:lstStyle/>
        <a:p>
          <a:pPr algn="ctr"/>
          <a:r>
            <a:rPr lang="pl-PL" sz="2800" dirty="0"/>
            <a:t>Młody Narybek</a:t>
          </a:r>
        </a:p>
        <a:p>
          <a:pPr algn="ctr"/>
          <a:r>
            <a:rPr lang="pl-PL" sz="2800" dirty="0"/>
            <a:t>10+  </a:t>
          </a:r>
          <a:endParaRPr lang="en-US" sz="2800" dirty="0"/>
        </a:p>
      </dgm:t>
    </dgm:pt>
    <dgm:pt modelId="{A8092092-41A3-4F8B-BD1B-81E481516668}" type="parTrans" cxnId="{A777323E-975C-494A-9C14-0AA29748BE38}">
      <dgm:prSet/>
      <dgm:spPr/>
      <dgm:t>
        <a:bodyPr/>
        <a:lstStyle/>
        <a:p>
          <a:pPr algn="ctr"/>
          <a:endParaRPr lang="en-US"/>
        </a:p>
      </dgm:t>
    </dgm:pt>
    <dgm:pt modelId="{68A4712C-61E7-4BE3-B16C-C8498C343B22}" type="sibTrans" cxnId="{A777323E-975C-494A-9C14-0AA29748BE38}">
      <dgm:prSet/>
      <dgm:spPr/>
      <dgm:t>
        <a:bodyPr/>
        <a:lstStyle/>
        <a:p>
          <a:pPr algn="ctr"/>
          <a:endParaRPr lang="en-US"/>
        </a:p>
      </dgm:t>
    </dgm:pt>
    <dgm:pt modelId="{A33EC834-6FFE-4350-98BE-3E983210C918}" type="pres">
      <dgm:prSet presAssocID="{91E40C48-7FBB-4E75-B2B9-C06B9CF143EE}" presName="arrowDiagram" presStyleCnt="0">
        <dgm:presLayoutVars>
          <dgm:chMax val="5"/>
          <dgm:dir/>
          <dgm:resizeHandles val="exact"/>
        </dgm:presLayoutVars>
      </dgm:prSet>
      <dgm:spPr/>
    </dgm:pt>
    <dgm:pt modelId="{BC338A86-9447-4E85-BA99-FB545DD5CC77}" type="pres">
      <dgm:prSet presAssocID="{91E40C48-7FBB-4E75-B2B9-C06B9CF143EE}" presName="arrow" presStyleLbl="bgShp" presStyleIdx="0" presStyleCnt="1" custLinFactNeighborX="-8352" custLinFactNeighborY="-1919"/>
      <dgm:spPr>
        <a:solidFill>
          <a:schemeClr val="accent1">
            <a:lumMod val="75000"/>
          </a:schemeClr>
        </a:solidFill>
      </dgm:spPr>
    </dgm:pt>
    <dgm:pt modelId="{634C7841-F864-4054-8268-D0C94EC78276}" type="pres">
      <dgm:prSet presAssocID="{91E40C48-7FBB-4E75-B2B9-C06B9CF143EE}" presName="arrowDiagram1" presStyleCnt="0">
        <dgm:presLayoutVars>
          <dgm:bulletEnabled val="1"/>
        </dgm:presLayoutVars>
      </dgm:prSet>
      <dgm:spPr/>
    </dgm:pt>
    <dgm:pt modelId="{844190D7-E63A-45F8-A00B-6962FD2C9F03}" type="pres">
      <dgm:prSet presAssocID="{CEF52F61-6FAB-46FD-927D-8DC04A3F324C}" presName="bullet1" presStyleLbl="node1" presStyleIdx="0" presStyleCnt="1"/>
      <dgm:spPr/>
    </dgm:pt>
    <dgm:pt modelId="{62C76205-8762-43BB-A9C4-0481DFF8A6A3}" type="pres">
      <dgm:prSet presAssocID="{CEF52F61-6FAB-46FD-927D-8DC04A3F324C}" presName="textBox1" presStyleLbl="revTx" presStyleIdx="0" presStyleCnt="1" custScaleX="331027" custScaleY="20691">
        <dgm:presLayoutVars>
          <dgm:bulletEnabled val="1"/>
        </dgm:presLayoutVars>
      </dgm:prSet>
      <dgm:spPr/>
    </dgm:pt>
  </dgm:ptLst>
  <dgm:cxnLst>
    <dgm:cxn modelId="{A777323E-975C-494A-9C14-0AA29748BE38}" srcId="{91E40C48-7FBB-4E75-B2B9-C06B9CF143EE}" destId="{CEF52F61-6FAB-46FD-927D-8DC04A3F324C}" srcOrd="0" destOrd="0" parTransId="{A8092092-41A3-4F8B-BD1B-81E481516668}" sibTransId="{68A4712C-61E7-4BE3-B16C-C8498C343B22}"/>
    <dgm:cxn modelId="{13D5B857-2CAC-4E3D-A283-CD68BE25497C}" type="presOf" srcId="{CEF52F61-6FAB-46FD-927D-8DC04A3F324C}" destId="{62C76205-8762-43BB-A9C4-0481DFF8A6A3}" srcOrd="0" destOrd="0" presId="urn:microsoft.com/office/officeart/2005/8/layout/arrow2"/>
    <dgm:cxn modelId="{705C39ED-0B87-4DA2-9345-1D17D84C7F69}" type="presOf" srcId="{91E40C48-7FBB-4E75-B2B9-C06B9CF143EE}" destId="{A33EC834-6FFE-4350-98BE-3E983210C918}" srcOrd="0" destOrd="0" presId="urn:microsoft.com/office/officeart/2005/8/layout/arrow2"/>
    <dgm:cxn modelId="{3E2D9AE4-0B09-4678-973F-DCABAC184DBD}" type="presParOf" srcId="{A33EC834-6FFE-4350-98BE-3E983210C918}" destId="{BC338A86-9447-4E85-BA99-FB545DD5CC77}" srcOrd="0" destOrd="0" presId="urn:microsoft.com/office/officeart/2005/8/layout/arrow2"/>
    <dgm:cxn modelId="{B7013749-0354-468A-8DD3-B34C3C2A13A2}" type="presParOf" srcId="{A33EC834-6FFE-4350-98BE-3E983210C918}" destId="{634C7841-F864-4054-8268-D0C94EC78276}" srcOrd="1" destOrd="0" presId="urn:microsoft.com/office/officeart/2005/8/layout/arrow2"/>
    <dgm:cxn modelId="{2FECF667-592B-4CB6-8BDC-98B9DCDE12D4}" type="presParOf" srcId="{634C7841-F864-4054-8268-D0C94EC78276}" destId="{844190D7-E63A-45F8-A00B-6962FD2C9F03}" srcOrd="0" destOrd="0" presId="urn:microsoft.com/office/officeart/2005/8/layout/arrow2"/>
    <dgm:cxn modelId="{CCF111DC-F507-4695-B068-3426E5131623}" type="presParOf" srcId="{634C7841-F864-4054-8268-D0C94EC78276}" destId="{62C76205-8762-43BB-A9C4-0481DFF8A6A3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A672D-84E9-4189-99AE-D80F1C8AB2BB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06B393-F9CD-4651-BEB6-7DDA4740E0B6}">
      <dgm:prSet phldrT="[Text]"/>
      <dgm:spPr/>
      <dgm:t>
        <a:bodyPr/>
        <a:lstStyle/>
        <a:p>
          <a:r>
            <a:rPr lang="pl-PL" dirty="0"/>
            <a:t>0  Naśladowców</a:t>
          </a:r>
          <a:endParaRPr lang="en-US" dirty="0"/>
        </a:p>
      </dgm:t>
    </dgm:pt>
    <dgm:pt modelId="{F18565B1-5082-4F33-916E-FEF9A3DA085C}" type="parTrans" cxnId="{4C2EA566-CC1D-4898-8BA7-3844641243EE}">
      <dgm:prSet/>
      <dgm:spPr/>
      <dgm:t>
        <a:bodyPr/>
        <a:lstStyle/>
        <a:p>
          <a:endParaRPr lang="en-US"/>
        </a:p>
      </dgm:t>
    </dgm:pt>
    <dgm:pt modelId="{7874988E-F909-46D4-8E86-75BFD2356E01}" type="sibTrans" cxnId="{4C2EA566-CC1D-4898-8BA7-3844641243EE}">
      <dgm:prSet/>
      <dgm:spPr/>
      <dgm:t>
        <a:bodyPr/>
        <a:lstStyle/>
        <a:p>
          <a:endParaRPr lang="en-US"/>
        </a:p>
      </dgm:t>
    </dgm:pt>
    <dgm:pt modelId="{2F82C075-7E6E-4857-ABE8-DCC1B71B949A}" type="pres">
      <dgm:prSet presAssocID="{4FDA672D-84E9-4189-99AE-D80F1C8AB2BB}" presName="Name0" presStyleCnt="0">
        <dgm:presLayoutVars>
          <dgm:chMax val="7"/>
          <dgm:chPref val="5"/>
        </dgm:presLayoutVars>
      </dgm:prSet>
      <dgm:spPr/>
    </dgm:pt>
    <dgm:pt modelId="{A4C62982-1893-44EF-AB93-13A3162218BB}" type="pres">
      <dgm:prSet presAssocID="{4FDA672D-84E9-4189-99AE-D80F1C8AB2BB}" presName="arrowNode" presStyleLbl="node1" presStyleIdx="0" presStyleCnt="1" custLinFactNeighborX="33192" custLinFactNeighborY="-2183"/>
      <dgm:spPr/>
    </dgm:pt>
    <dgm:pt modelId="{779A242E-F023-478A-BBC5-4C2CEE92D949}" type="pres">
      <dgm:prSet presAssocID="{AA06B393-F9CD-4651-BEB6-7DDA4740E0B6}" presName="txNode1" presStyleLbl="revTx" presStyleIdx="0" presStyleCnt="1" custScaleX="173763" custLinFactX="63035" custLinFactY="235607" custLinFactNeighborX="100000" custLinFactNeighborY="300000">
        <dgm:presLayoutVars>
          <dgm:bulletEnabled val="1"/>
        </dgm:presLayoutVars>
      </dgm:prSet>
      <dgm:spPr/>
    </dgm:pt>
  </dgm:ptLst>
  <dgm:cxnLst>
    <dgm:cxn modelId="{4C2EA566-CC1D-4898-8BA7-3844641243EE}" srcId="{4FDA672D-84E9-4189-99AE-D80F1C8AB2BB}" destId="{AA06B393-F9CD-4651-BEB6-7DDA4740E0B6}" srcOrd="0" destOrd="0" parTransId="{F18565B1-5082-4F33-916E-FEF9A3DA085C}" sibTransId="{7874988E-F909-46D4-8E86-75BFD2356E01}"/>
    <dgm:cxn modelId="{98AE39D8-5750-49D5-A010-FCA8264C3E45}" type="presOf" srcId="{4FDA672D-84E9-4189-99AE-D80F1C8AB2BB}" destId="{2F82C075-7E6E-4857-ABE8-DCC1B71B949A}" srcOrd="0" destOrd="0" presId="urn:microsoft.com/office/officeart/2009/3/layout/DescendingProcess"/>
    <dgm:cxn modelId="{41DAAFD9-48B0-48D8-B1C6-5B4CDF9E9D33}" type="presOf" srcId="{AA06B393-F9CD-4651-BEB6-7DDA4740E0B6}" destId="{779A242E-F023-478A-BBC5-4C2CEE92D949}" srcOrd="0" destOrd="0" presId="urn:microsoft.com/office/officeart/2009/3/layout/DescendingProcess"/>
    <dgm:cxn modelId="{4C7DB7D7-2CB0-4A68-9077-1585B39ACD77}" type="presParOf" srcId="{2F82C075-7E6E-4857-ABE8-DCC1B71B949A}" destId="{A4C62982-1893-44EF-AB93-13A3162218BB}" srcOrd="0" destOrd="0" presId="urn:microsoft.com/office/officeart/2009/3/layout/DescendingProcess"/>
    <dgm:cxn modelId="{2FA544AA-FCC2-4D76-8A38-0542815574FB}" type="presParOf" srcId="{2F82C075-7E6E-4857-ABE8-DCC1B71B949A}" destId="{779A242E-F023-478A-BBC5-4C2CEE92D949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04988-1204-4667-AE6E-AC3E090E958F}">
      <dsp:nvSpPr>
        <dsp:cNvPr id="0" name=""/>
        <dsp:cNvSpPr/>
      </dsp:nvSpPr>
      <dsp:spPr>
        <a:xfrm>
          <a:off x="0" y="66953"/>
          <a:ext cx="2686851" cy="107474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F264F-440A-461F-9285-8C11CCF7B959}">
      <dsp:nvSpPr>
        <dsp:cNvPr id="0" name=""/>
        <dsp:cNvSpPr/>
      </dsp:nvSpPr>
      <dsp:spPr>
        <a:xfrm>
          <a:off x="216732" y="302161"/>
          <a:ext cx="2201433" cy="53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Tu </a:t>
          </a:r>
          <a:r>
            <a:rPr lang="pl-PL" sz="2400" kern="1200" dirty="0"/>
            <a:t>graliś</a:t>
          </a:r>
          <a:r>
            <a:rPr lang="en-US" sz="2400" kern="1200" dirty="0"/>
            <a:t>my.</a:t>
          </a:r>
        </a:p>
      </dsp:txBody>
      <dsp:txXfrm>
        <a:off x="216732" y="302161"/>
        <a:ext cx="2201433" cy="537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38A86-9447-4E85-BA99-FB545DD5CC77}">
      <dsp:nvSpPr>
        <dsp:cNvPr id="0" name=""/>
        <dsp:cNvSpPr/>
      </dsp:nvSpPr>
      <dsp:spPr>
        <a:xfrm>
          <a:off x="593955" y="0"/>
          <a:ext cx="1944040" cy="121502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190D7-E63A-45F8-A00B-6962FD2C9F03}">
      <dsp:nvSpPr>
        <dsp:cNvPr id="0" name=""/>
        <dsp:cNvSpPr/>
      </dsp:nvSpPr>
      <dsp:spPr>
        <a:xfrm>
          <a:off x="2239624" y="246407"/>
          <a:ext cx="143858" cy="1438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76205-8762-43BB-A9C4-0481DFF8A6A3}">
      <dsp:nvSpPr>
        <dsp:cNvPr id="0" name=""/>
        <dsp:cNvSpPr/>
      </dsp:nvSpPr>
      <dsp:spPr>
        <a:xfrm>
          <a:off x="635686" y="673913"/>
          <a:ext cx="2574118" cy="185533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6228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Młody Narybek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10+  </a:t>
          </a:r>
          <a:endParaRPr lang="en-US" sz="2800" kern="1200" dirty="0"/>
        </a:p>
      </dsp:txBody>
      <dsp:txXfrm>
        <a:off x="644743" y="682970"/>
        <a:ext cx="2556004" cy="1674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2982-1893-44EF-AB93-13A3162218BB}">
      <dsp:nvSpPr>
        <dsp:cNvPr id="0" name=""/>
        <dsp:cNvSpPr/>
      </dsp:nvSpPr>
      <dsp:spPr>
        <a:xfrm rot="4396374">
          <a:off x="3568426" y="698694"/>
          <a:ext cx="3031046" cy="2113777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A242E-F023-478A-BBC5-4C2CEE92D949}">
      <dsp:nvSpPr>
        <dsp:cNvPr id="0" name=""/>
        <dsp:cNvSpPr/>
      </dsp:nvSpPr>
      <dsp:spPr>
        <a:xfrm>
          <a:off x="4206546" y="2949379"/>
          <a:ext cx="2483150" cy="561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0  Naśladowców</a:t>
          </a:r>
          <a:endParaRPr lang="en-US" sz="2800" kern="1200" dirty="0"/>
        </a:p>
      </dsp:txBody>
      <dsp:txXfrm>
        <a:off x="4206546" y="2949379"/>
        <a:ext cx="2483150" cy="561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nl.wikipedia.org/wiki/Spades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1389D-1B81-D8C9-F30B-7148EF2AD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FE044-FF17-CEC5-24C6-BA0ADA27E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F939A-6B86-4986-D984-560AA39D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9A213-0783-35AF-5B26-90512E13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3FF94-7696-475E-FF03-6B20DE04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4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3EB3-CA0B-FE1C-8571-0BFEBCCF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806C74-BF93-3144-DDA0-149E318BD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DF897-90E9-A7BF-AC24-976EC0F6D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CB02C-8B39-D632-6671-051BEA915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83657-F138-3BC1-C410-95E7060F3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5BC5F-75C5-CEDA-BBD3-8F820657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F6E51-2CC0-7408-64CA-0D2860AA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3BDFF-4423-6922-2DCE-88A9AC45C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421A2-396E-07DE-4EDA-6851AFB2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60106-84D6-7058-D7A0-86A59BC8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66986-458C-A104-DFD2-6B38F7F8B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84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C78A35-C3A4-B118-0677-793BF62FB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47AD61-E62D-8EA2-A329-80EAB6CA9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C5F63-52A0-426B-62BC-2DB0459B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3C371-4A13-782B-B05F-B174B357B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A4A6C-742D-F07A-93A7-54EE2D04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58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5FBB-8826-F9E1-F151-00DC40DF0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DA045-58A7-9CD0-BAD8-992F946F7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7547C-41B1-C954-21BE-EE05DF55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22DCD-7BA3-B0F9-2019-8CEAE483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4565B-1895-7C3D-7E02-1AD33D2E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39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A7FAD-9F15-6CA9-DED3-B0BD4819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18A42-93E2-2EF0-2B15-215AC8D07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6F67B-3650-B09C-761F-262DCD9A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7D286-DDE7-828F-54C9-8E73B678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E2A4F-B4FF-0716-35C3-3080C3F6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14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CBD2-B08B-A053-D8A0-282D0E05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23733-8AF6-7FC9-0B64-41AD38D9A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8BC11-63A4-BF7A-DF48-706E9FE63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616A3-F988-A2CC-7C3E-A95C30609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775BC-0749-D75E-1045-BECA91F5C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22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59929-7462-D384-FB1E-B06DA10A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030C1-F336-2D2C-88F6-6FCFE3D89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0F303-B3A5-6B81-FAFD-35E6B6C02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73E0D-EF97-EBB5-BA3B-324C41CDB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A6DB9-3D9A-7A17-DF0C-576EC6D7C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76241-D0C0-CFA5-1BAE-AFC77403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10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0DC5-913E-84B1-1073-D764667E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FBA7C-C45B-D2A5-88B2-4FAB92A97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A3E23-0AAD-F70C-7CCC-3CE8EA256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980549-5DD9-8ACF-B274-FDAF5F8F7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B33936-EEF5-3E8B-6B1C-E3189F961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B29BD5-5082-0E81-DAAA-494762BB0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B95EE-457A-D842-676B-25114AD7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D7680-CD56-2E88-1E57-A3BC9B9E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88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0A75-9699-A436-57EB-2ADE9066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2FE4AC-B22A-0BD0-E993-81DC567E1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FF428-8566-8E59-0FBB-B92353416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2CD44-1E1B-D0DD-44FF-6F1A2790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53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2D87BA-E823-C4C4-BC99-4E7B0CBC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E1DA2-74B6-C1D5-98A8-007D3D942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B99A5-1B9F-39AF-95C1-E36A9751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4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E6B17-1A27-FAB4-0066-78335889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96446-9B56-A1A1-3FF4-5D188DE45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EC4FF-7C46-8E63-E26D-05812C82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6AE3-0A0A-92B6-0EFA-F9E18FAC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9AC59-3399-08BA-C88A-C7B3E6A1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94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F9417-206A-B186-3C7D-B38C7CB8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BCCCC-5F80-0F52-0416-22A8DA4C1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395CA-18A7-16FB-EADA-2C9A6EFF7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39647-8FE5-F9C6-7E9D-F4BB96C9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7724E-15EA-7CB1-BB71-5D886A4F5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24455-9C19-BF82-9B06-C193C93B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9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6E7C-62AA-DA08-4F94-1F02224B1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27D883-120A-413B-F906-19824F5D5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13573-EEC6-79AA-5FA0-EBA896FE2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F1360-22E0-9EDC-4F5C-5CBA66EB2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C456E-F41E-5658-CBB9-F58CC4E7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4DE21-1F13-B615-09C0-E11AD5DC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74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5675-D716-F717-1719-2C2085BB0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71482-FBC5-DB06-E1A9-CF3CDD1E0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6F9D1-11A4-0DF4-CC97-B56353412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0A48-5AC9-8E58-DFF5-B77DFCEC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65D65-1D59-A334-6E1C-90807D6D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1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BA6F8B-85C8-1BBF-F18D-EFE172AF4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D9874-E39E-4EA7-9F88-0E95DFE3B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7E3F5-EF99-332D-F954-154FE05BD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EAF9E-DB32-DB4B-D4EB-4B3D8EED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BDBA9-C453-ED04-64B0-046435FEF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00457-C3EE-34BB-1963-6B5F7559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9A482-8253-93C2-013C-EF9CF937C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C2565-54EC-E96D-E826-A45818D5D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04BFC-5A3E-9D9E-5CD6-0369587CD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27E8D-8CFB-44EA-BDA3-CDF3E156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8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B5A6-13A0-20BF-F44E-33DD7352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4C746-78B1-8231-5A03-12CC6FE9D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F900E-C5E3-4C45-E2A7-858ED2CFE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59B25-1FD0-6EFD-EAFC-827A4AC4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3C4E-DDB6-ACB7-1683-083AA65D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FB41B-1D43-07AE-A18C-F5A31E55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3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3682-27EA-4B22-571F-6D37B7C5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557A2-E470-76D1-7DFE-730555324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49CB-3D34-A98E-92C7-95566FC16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73788-19EF-351D-FD34-D177AF97A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DC2251-EE75-3B5A-A01F-97030E68F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BAD828-1473-01A6-5E01-ADFF0DF6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26967B-3B79-B089-8F06-AF2BD017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79CBB-AA34-2198-9931-FA234D1C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9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F029-D5A2-DB09-AB5B-F529442B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25DF9-6EC1-BDCA-2722-328F49D6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F241C-AA29-B687-468E-783A1F76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A7D5C-3768-168A-10DD-F790B3F7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9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960328-B3E9-A345-04BB-B367025B8E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0809" y="278780"/>
            <a:ext cx="2302459" cy="3802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A6B912-F69D-F83B-B8E4-3AEF80138AA3}"/>
              </a:ext>
            </a:extLst>
          </p:cNvPr>
          <p:cNvSpPr txBox="1"/>
          <p:nvPr userDrawn="1"/>
        </p:nvSpPr>
        <p:spPr>
          <a:xfrm>
            <a:off x="627389" y="379141"/>
            <a:ext cx="134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1" dirty="0"/>
              <a:t>Sezon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E59A0-A043-613B-28D4-A81A044882E4}"/>
              </a:ext>
            </a:extLst>
          </p:cNvPr>
          <p:cNvSpPr txBox="1"/>
          <p:nvPr userDrawn="1"/>
        </p:nvSpPr>
        <p:spPr>
          <a:xfrm>
            <a:off x="627389" y="3313694"/>
            <a:ext cx="134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1" dirty="0"/>
              <a:t>Mistrz</a:t>
            </a:r>
          </a:p>
        </p:txBody>
      </p:sp>
    </p:spTree>
    <p:extLst>
      <p:ext uri="{BB962C8B-B14F-4D97-AF65-F5344CB8AC3E}">
        <p14:creationId xmlns:p14="http://schemas.microsoft.com/office/powerpoint/2010/main" val="410848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F2C7-E183-3AA4-F110-21A379D7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D4019-F5F7-9871-FEAC-249A6184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D08A-DABA-CF5B-5899-0D646892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0E459-5BF0-5FE2-119D-8A67D5E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9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FA26C-167A-E815-0EC0-086A77EB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5E3AA-09AD-5130-D903-D50393136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23365-A954-67B6-F802-A07A58CEB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207DA-58E1-685F-7E92-537E4D39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4EAF2-C782-23BE-5A1A-D2A3A127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673F2-11BA-4451-FDCC-23E3031D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0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712EC-F931-5FA2-679E-AE7BD230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2074B-CBC9-0CC1-8AD3-8715D5534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D8C10-D01B-6E6C-DA92-5E56DCD15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8357F-E842-477C-9EF4-DC80B796F88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A037F-9A7C-9748-D653-92375FD8E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EE6F8-CD55-047D-0C7B-5CB5C6C2A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D5918-6FFC-4A8A-9F24-E5F00E59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2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2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608CE5-867F-F38A-8964-ED208B7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AD4B5-AF52-D5F5-0E72-BA9D8D2D3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EA06E-0E8B-02DB-9DDC-B5C0639A4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EA5C1-0BF2-46F2-BB71-61FFBA7B30E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05B20-86BC-D5DB-6534-764D05727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D92DA-D1FD-0F36-07A6-5BC5E1CD6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75838-749F-4B8D-9133-C8941ACF4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utumn_trees_in_Dresden.jp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54.jp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56.jp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image" Target="../media/image55.jp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10" Type="http://schemas.openxmlformats.org/officeDocument/2006/relationships/image" Target="../media/image83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29.jpeg"/><Relationship Id="rId7" Type="http://schemas.openxmlformats.org/officeDocument/2006/relationships/image" Target="../media/image9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6.JPG"/><Relationship Id="rId9" Type="http://schemas.openxmlformats.org/officeDocument/2006/relationships/image" Target="../media/image9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7" Type="http://schemas.openxmlformats.org/officeDocument/2006/relationships/image" Target="../media/image102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hyperlink" Target="https://www.thetraveldoctor.com.au/why-is-covid-19-such-a-big-deal/shutterstock_covid1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3" Type="http://schemas.openxmlformats.org/officeDocument/2006/relationships/hyperlink" Target="https://ar.inspiredpencil.com/pictures-2023/png-sofa" TargetMode="External"/><Relationship Id="rId7" Type="http://schemas.openxmlformats.org/officeDocument/2006/relationships/image" Target="../media/image136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hyperlink" Target="https://groundup.org.za/article/covid-19-medical-association-slams-decision-force-two-doctors-isolate-tb-hospital/" TargetMode="External"/><Relationship Id="rId4" Type="http://schemas.openxmlformats.org/officeDocument/2006/relationships/image" Target="../media/image1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g"/><Relationship Id="rId3" Type="http://schemas.openxmlformats.org/officeDocument/2006/relationships/image" Target="../media/image143.jpg"/><Relationship Id="rId7" Type="http://schemas.openxmlformats.org/officeDocument/2006/relationships/image" Target="../media/image147.jp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Relationship Id="rId9" Type="http://schemas.openxmlformats.org/officeDocument/2006/relationships/image" Target="../media/image1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7" Type="http://schemas.openxmlformats.org/officeDocument/2006/relationships/image" Target="../media/image154.jp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0.jpeg"/><Relationship Id="rId7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B119-B4BA-76CB-B196-0CAA82F16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5415"/>
            <a:ext cx="9144000" cy="2387600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</a:rPr>
              <a:t>1995 - 2025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639E1-4447-AD37-B50C-9420FF6D6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30 – </a:t>
            </a:r>
            <a:r>
              <a:rPr lang="en-US" sz="4400" dirty="0" err="1">
                <a:solidFill>
                  <a:schemeClr val="bg1"/>
                </a:solidFill>
              </a:rPr>
              <a:t>lecie</a:t>
            </a:r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dirty="0" err="1">
                <a:solidFill>
                  <a:schemeClr val="bg1"/>
                </a:solidFill>
              </a:rPr>
              <a:t>Polskiego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Klubu</a:t>
            </a:r>
            <a:r>
              <a:rPr lang="en-US" sz="4400" dirty="0">
                <a:solidFill>
                  <a:schemeClr val="bg1"/>
                </a:solidFill>
              </a:rPr>
              <a:t> Br</a:t>
            </a:r>
            <a:r>
              <a:rPr lang="pl-PL" sz="4400" dirty="0">
                <a:solidFill>
                  <a:schemeClr val="bg1"/>
                </a:solidFill>
              </a:rPr>
              <a:t>y</a:t>
            </a:r>
            <a:r>
              <a:rPr lang="en-US" sz="4400" dirty="0">
                <a:solidFill>
                  <a:schemeClr val="bg1"/>
                </a:solidFill>
              </a:rPr>
              <a:t>d</a:t>
            </a:r>
            <a:r>
              <a:rPr lang="pl-PL" sz="4400" dirty="0">
                <a:solidFill>
                  <a:schemeClr val="bg1"/>
                </a:solidFill>
              </a:rPr>
              <a:t>ż</a:t>
            </a:r>
            <a:r>
              <a:rPr lang="en-US" sz="4400" dirty="0" err="1">
                <a:solidFill>
                  <a:schemeClr val="bg1"/>
                </a:solidFill>
              </a:rPr>
              <a:t>owego</a:t>
            </a:r>
            <a:r>
              <a:rPr lang="pl-PL" sz="4400" dirty="0">
                <a:solidFill>
                  <a:schemeClr val="bg1"/>
                </a:solidFill>
              </a:rPr>
              <a:t> w Vancouver</a:t>
            </a:r>
          </a:p>
          <a:p>
            <a:r>
              <a:rPr lang="pl-PL" sz="4400" dirty="0">
                <a:solidFill>
                  <a:schemeClr val="bg1"/>
                </a:solidFill>
              </a:rPr>
              <a:t>GRAAAMY!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77FA-55E3-A417-FF8E-82FCCB004638}"/>
              </a:ext>
            </a:extLst>
          </p:cNvPr>
          <p:cNvSpPr txBox="1"/>
          <p:nvPr/>
        </p:nvSpPr>
        <p:spPr>
          <a:xfrm>
            <a:off x="4848543" y="6163943"/>
            <a:ext cx="24949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File by Andrzej Dudek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0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98B08-92F9-9225-075C-ED01097E5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B6C291-C888-3E1D-3C72-80BE603BB2F3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2004-2005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4D1F6-D272-B4CC-51D1-518EC6D887BE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Marek Rojewski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B6EC4C-E354-2281-18DF-FB325A16E495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3463FC-894C-ED76-9615-476ADAA82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84" y="82240"/>
            <a:ext cx="5084064" cy="35478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C58D08-48D3-D03C-CF08-18296F8E4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869">
            <a:off x="2813028" y="156444"/>
            <a:ext cx="3913632" cy="5787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5800-7DDC-0296-291C-673DCA831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4308831"/>
            <a:ext cx="3779521" cy="2479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46904-EB26-9673-24A2-2C1B64671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238">
            <a:off x="6436825" y="2970841"/>
            <a:ext cx="5352288" cy="3633216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8DAAA96E-612E-328A-00E9-CA9FDB19EC5A}"/>
              </a:ext>
            </a:extLst>
          </p:cNvPr>
          <p:cNvSpPr/>
          <p:nvPr/>
        </p:nvSpPr>
        <p:spPr>
          <a:xfrm>
            <a:off x="3883113" y="4925176"/>
            <a:ext cx="3466531" cy="178785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Mission!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6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2F1D3-DBF4-48A2-1421-43160975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C5ADED-6CD9-895F-F9FE-1CF445AE8B7B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2005-2006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04D52-D3C1-B4E7-3B40-7EA4C896676E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Andrzej Żórawski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19DD38-4406-FC84-0F99-F6337CCDCAFF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D1136-87AC-FC71-FD8C-6DEA92750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84" y="72964"/>
            <a:ext cx="6741472" cy="4474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E50E8-C1CD-764B-80E7-ECF2EF8BE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329">
            <a:off x="1151091" y="3834330"/>
            <a:ext cx="3870658" cy="2902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DD52C-4F98-61EE-DB80-41B1F15E7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7628">
            <a:off x="6029176" y="2344529"/>
            <a:ext cx="5954373" cy="4223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9BF08-488D-326F-63CB-9F369196A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413">
            <a:off x="7582347" y="251028"/>
            <a:ext cx="4292898" cy="273418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B49C0B2F-B6AF-307A-564D-0531EFD4E1BD}"/>
              </a:ext>
            </a:extLst>
          </p:cNvPr>
          <p:cNvSpPr/>
          <p:nvPr/>
        </p:nvSpPr>
        <p:spPr>
          <a:xfrm>
            <a:off x="3987117" y="4456075"/>
            <a:ext cx="3466531" cy="178785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Mission!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980811-3358-75BF-918E-27DC912C6E71}"/>
              </a:ext>
            </a:extLst>
          </p:cNvPr>
          <p:cNvSpPr/>
          <p:nvPr/>
        </p:nvSpPr>
        <p:spPr>
          <a:xfrm rot="21179513">
            <a:off x="7954990" y="358254"/>
            <a:ext cx="3296653" cy="612648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Opowieści wędkarskie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6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513BA-D1C2-4155-5754-D9A873700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90DF94-1BC3-F9C2-AAA2-282E9D01E7AD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2006-2007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2F458-05A4-17B6-EE4A-0C65CA66123C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Waldemar Jeż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CFA2EE-4A95-4F70-0795-BE968AA0245C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7C40D-1F5F-1F83-9506-C38AF03E6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8" y="161436"/>
            <a:ext cx="7695155" cy="5771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3A3C1F-CD57-1B56-62FB-0DF630E94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092">
            <a:off x="1019203" y="3836680"/>
            <a:ext cx="4055071" cy="2901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2A45CF-C339-F2B8-3972-84B0A4D00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69">
            <a:off x="8302856" y="336633"/>
            <a:ext cx="3723217" cy="49642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0A0CB3-EF22-6181-1876-397BB9E80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012">
            <a:off x="7356107" y="3541092"/>
            <a:ext cx="4176437" cy="3132328"/>
          </a:xfrm>
          <a:prstGeom prst="rect">
            <a:avLst/>
          </a:prstGeom>
        </p:spPr>
      </p:pic>
      <p:sp>
        <p:nvSpPr>
          <p:cNvPr id="5" name="Star: 7 Points 4">
            <a:extLst>
              <a:ext uri="{FF2B5EF4-FFF2-40B4-BE49-F238E27FC236}">
                <a16:creationId xmlns:a16="http://schemas.microsoft.com/office/drawing/2014/main" id="{F6BECBFA-A0C8-AE53-65F0-8823B9831769}"/>
              </a:ext>
            </a:extLst>
          </p:cNvPr>
          <p:cNvSpPr/>
          <p:nvPr/>
        </p:nvSpPr>
        <p:spPr>
          <a:xfrm>
            <a:off x="5157882" y="5877783"/>
            <a:ext cx="2528138" cy="9144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10-lecie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32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8D81-3F40-E33D-A155-142614F96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F4B15D-D9C6-BC57-ED09-AADB6EDD96EB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2007-2008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C89E45-BDA3-2166-DDCD-288100A0C8EF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Barszcz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EC3AC6-FE79-6314-2C40-EDCBB6720A8A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105982-8CD3-CC0A-B9D8-3B1452970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8">
            <a:off x="7565818" y="787835"/>
            <a:ext cx="4159956" cy="3119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2EF8A-96C0-B600-92F3-C1BD50B58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34">
            <a:off x="2778967" y="336747"/>
            <a:ext cx="4559808" cy="3633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7ECED-3982-9293-C6D9-080A5C335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981">
            <a:off x="2653129" y="3230464"/>
            <a:ext cx="5266750" cy="3511167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D0E529A-6BB5-EBB7-C53D-D2F4293448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6048808"/>
              </p:ext>
            </p:extLst>
          </p:nvPr>
        </p:nvGraphicFramePr>
        <p:xfrm>
          <a:off x="-551146" y="4966384"/>
          <a:ext cx="3845491" cy="1215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D5A17FA-7A29-C26D-FABF-953006F0F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978559"/>
              </p:ext>
            </p:extLst>
          </p:nvPr>
        </p:nvGraphicFramePr>
        <p:xfrm>
          <a:off x="4747364" y="3022762"/>
          <a:ext cx="7447533" cy="3511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964581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860D7-9746-B4FD-3943-F51375B60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E38409-0732-3B4F-17E1-3BC79D7FA2AC}"/>
              </a:ext>
            </a:extLst>
          </p:cNvPr>
          <p:cNvSpPr txBox="1"/>
          <p:nvPr/>
        </p:nvSpPr>
        <p:spPr>
          <a:xfrm>
            <a:off x="530578" y="699911"/>
            <a:ext cx="185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2006 Halloween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946C0-F1A4-D608-4AB0-74E52A797E0B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Barszcz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81BF4-98DE-A88F-5C84-EE7ECE00A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189480"/>
            <a:ext cx="3302000" cy="2479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C2431A-64BB-0812-8E6E-8B112BB45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189480"/>
            <a:ext cx="3302000" cy="2479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DC8A5F-D7E5-0D10-E520-93B17A901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189480"/>
            <a:ext cx="3302000" cy="2479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3F3628-B664-3C3D-46C0-DCAECCDD9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6" y="1069243"/>
            <a:ext cx="2286160" cy="2994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592E79-C795-88F8-6FDC-548B1F818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769">
            <a:off x="2590960" y="141694"/>
            <a:ext cx="5669792" cy="4849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F1C1A-6905-A72E-292F-59AE7F0E8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84" y="121576"/>
            <a:ext cx="4780848" cy="6682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0A529D-F447-DA7C-FD63-D3299E3764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963">
            <a:off x="1083733" y="3327964"/>
            <a:ext cx="4868199" cy="32504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E31C48-1B64-7DA4-BDE7-267E1DADBE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566">
            <a:off x="4807345" y="3427252"/>
            <a:ext cx="4014158" cy="3162195"/>
          </a:xfrm>
          <a:prstGeom prst="rect">
            <a:avLst/>
          </a:prstGeom>
        </p:spPr>
      </p:pic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BBA1EAD3-A418-734D-21D4-28C222158F47}"/>
              </a:ext>
            </a:extLst>
          </p:cNvPr>
          <p:cNvSpPr/>
          <p:nvPr/>
        </p:nvSpPr>
        <p:spPr>
          <a:xfrm>
            <a:off x="5592711" y="138056"/>
            <a:ext cx="2404997" cy="1862374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Halloween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31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F35C-E076-0F6E-8BE0-D1AD9EE4E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CB03DC-EB9B-6E5D-880A-34C166792DEA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2008-2009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3F1DB-FA31-B9E2-E444-186A88D07FED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Barszcz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B9D91D-3AC1-DB8B-1D42-D2AB0BD539CA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64518-424E-313C-BE27-28C9C8311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81">
            <a:off x="2515630" y="321458"/>
            <a:ext cx="7596322" cy="5703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A07F12-7AF8-810B-889F-AD5786EBA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646">
            <a:off x="1564189" y="3664698"/>
            <a:ext cx="3850521" cy="2890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B56A7-9FEF-155D-3C40-EFB5EF87B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130">
            <a:off x="8877895" y="249136"/>
            <a:ext cx="3119285" cy="2341863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129ACF3-6326-850D-F75F-2DBA9956F325}"/>
              </a:ext>
            </a:extLst>
          </p:cNvPr>
          <p:cNvSpPr/>
          <p:nvPr/>
        </p:nvSpPr>
        <p:spPr>
          <a:xfrm>
            <a:off x="5373861" y="5240823"/>
            <a:ext cx="5063677" cy="93095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Rysiu jedzie pod górkę</a:t>
            </a:r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25A06C8-F7BC-D75A-E86C-1DEBB69599B5}"/>
              </a:ext>
            </a:extLst>
          </p:cNvPr>
          <p:cNvSpPr/>
          <p:nvPr/>
        </p:nvSpPr>
        <p:spPr>
          <a:xfrm rot="16200000">
            <a:off x="8780147" y="4126805"/>
            <a:ext cx="4122283" cy="8296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Zgoda w kuchni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132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8DEEF-714A-CE72-8744-F7BC8DDA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C5BFC-9FAB-3383-D80E-9267EDBCAC42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Narty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B30400-79F4-7284-BDBB-056B98835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46" y="114050"/>
            <a:ext cx="6318222" cy="474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48D2F-3A29-A0E1-EE4B-B2BDDA9C6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15" y="3569878"/>
            <a:ext cx="3730715" cy="2800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CEA129-9BEB-294D-36D9-1F521B040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96" y="4855007"/>
            <a:ext cx="2094738" cy="1572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528D41-DA53-CEBD-A2B6-8FCFD3DDB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58" y="3353017"/>
            <a:ext cx="2094738" cy="1401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2B358-6F9B-EFAB-968D-F49479BF6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96" y="1900428"/>
            <a:ext cx="1981200" cy="1325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7EF30E-2ACC-9A23-E054-1A96A89868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96" y="330200"/>
            <a:ext cx="1981200" cy="1325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542368-3DE8-DBC5-AA65-3E67A6675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097">
            <a:off x="197246" y="3344099"/>
            <a:ext cx="5206715" cy="2931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DB17A0-29CD-3E80-1DD9-DD9FFDCE3F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36" y="3667063"/>
            <a:ext cx="3538988" cy="29444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3472E8-5A2B-A12D-F67C-C44BEEC7B678}"/>
              </a:ext>
            </a:extLst>
          </p:cNvPr>
          <p:cNvSpPr/>
          <p:nvPr/>
        </p:nvSpPr>
        <p:spPr>
          <a:xfrm rot="21251974">
            <a:off x="6107080" y="4780202"/>
            <a:ext cx="1116075" cy="2471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Toka Pine</a:t>
            </a:r>
            <a:endParaRPr lang="en-US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82CACDF-6B9A-22F3-D049-3A560F4336DB}"/>
              </a:ext>
            </a:extLst>
          </p:cNvPr>
          <p:cNvSpPr/>
          <p:nvPr/>
        </p:nvSpPr>
        <p:spPr>
          <a:xfrm>
            <a:off x="3861491" y="114050"/>
            <a:ext cx="4753119" cy="585861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Pełna kultura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15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66570-893E-EC6A-D357-3E36024C7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59117-EC92-4B78-75EA-DE905AAE6B29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2009-2010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77BD3-FE2E-76E3-AA1F-EAF148DB47C3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Barszcz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47826C-F194-4857-5687-F665B6C30989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AB00F7-1716-7058-6237-845940B30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100">
            <a:off x="8720560" y="1411696"/>
            <a:ext cx="3302000" cy="2479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C4AED-30BD-20A1-B161-5B9A7C302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42" y="2207228"/>
            <a:ext cx="3302000" cy="2479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E48583-F07C-0A89-FE39-B6D4177E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420">
            <a:off x="4305654" y="4213224"/>
            <a:ext cx="3302000" cy="2479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2C446E-6EAE-F0B6-6EF3-C1D5349DD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38" y="2807339"/>
            <a:ext cx="3302000" cy="2479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A01F91-6B66-E172-E5A7-4337A39F3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40" y="204950"/>
            <a:ext cx="3302000" cy="2479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AA4C65-5314-5BAB-6491-6F93AFCD5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28" y="4344056"/>
            <a:ext cx="3507090" cy="23482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91C682-4A91-5993-F33F-35C974FD9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9" y="4015588"/>
            <a:ext cx="3656330" cy="2448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3535E-6A08-31D5-AAB4-20C5C112A1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042">
            <a:off x="2576601" y="363372"/>
            <a:ext cx="3302000" cy="2479040"/>
          </a:xfrm>
          <a:prstGeom prst="rect">
            <a:avLst/>
          </a:prstGeom>
        </p:spPr>
      </p:pic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E245CE78-39FC-6702-E84B-C38C9CB90280}"/>
              </a:ext>
            </a:extLst>
          </p:cNvPr>
          <p:cNvSpPr/>
          <p:nvPr/>
        </p:nvSpPr>
        <p:spPr>
          <a:xfrm>
            <a:off x="8662536" y="-408777"/>
            <a:ext cx="3529464" cy="324090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Party Time</a:t>
            </a:r>
            <a:endParaRPr lang="en-US" dirty="0"/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87C6B1FC-55F2-E947-67B5-53901E454844}"/>
              </a:ext>
            </a:extLst>
          </p:cNvPr>
          <p:cNvSpPr/>
          <p:nvPr/>
        </p:nvSpPr>
        <p:spPr>
          <a:xfrm>
            <a:off x="6027450" y="2375319"/>
            <a:ext cx="3302000" cy="605867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To wszystko poszło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21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F3165-F51E-CA85-594D-5AB03700C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88197D-D67C-9809-2932-347F7D5E7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10" y="208281"/>
            <a:ext cx="6838580" cy="5128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CBA41-DC4C-AB36-D66F-843424D272A6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2010-2011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78EDC-01A3-7C1A-A544-A7CAD9E91011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Andrzej Żórawski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126896D-1FD3-B9B2-63EC-80A1537C09CB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A5D2CC-FE5A-4044-F9CF-E2E2659B9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9116">
            <a:off x="1419390" y="3598635"/>
            <a:ext cx="4253334" cy="2847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D274C2-1E61-D0FE-6899-1C3772643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2">
            <a:off x="6750932" y="303742"/>
            <a:ext cx="5266944" cy="3526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60A8E-EA67-7D51-BC3E-670D47DFD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48">
            <a:off x="6052248" y="3131124"/>
            <a:ext cx="5266944" cy="3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3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81296D-74C9-E318-15C6-AB8C0BBE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63AF35-6A2C-66AA-FA21-D415F1B33635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2011-2012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C7CE2-191F-B3C2-7F13-19C4E2EB78CF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Jan Konieczny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8A07D7-A0B5-5AC8-C8C3-0AEA45C8EE4B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FC22A-BFA6-0D84-F0F2-A5325186E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663">
            <a:off x="585216" y="4144388"/>
            <a:ext cx="3807465" cy="2549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925C2-E6E3-D97F-EFB5-A98C78484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196">
            <a:off x="2580402" y="137131"/>
            <a:ext cx="3302000" cy="2479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4F53CD-A520-9101-56F3-6368DD8E1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168">
            <a:off x="8199164" y="3701513"/>
            <a:ext cx="3692481" cy="2772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AE3943-204B-BFE5-4FF4-C95277978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33">
            <a:off x="6052139" y="480441"/>
            <a:ext cx="3788083" cy="2843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B2E7F5-CBFE-C415-29F7-BAED93B90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372">
            <a:off x="9459849" y="251429"/>
            <a:ext cx="247904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79DFF-C4C6-704B-EF0B-5CB6A3A10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96" y="2302328"/>
            <a:ext cx="5679912" cy="4264303"/>
          </a:xfrm>
          <a:prstGeom prst="rect">
            <a:avLst/>
          </a:prstGeom>
        </p:spPr>
      </p:pic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0367532C-7BB2-4F98-75C4-F53544737B5C}"/>
              </a:ext>
            </a:extLst>
          </p:cNvPr>
          <p:cNvSpPr/>
          <p:nvPr/>
        </p:nvSpPr>
        <p:spPr>
          <a:xfrm>
            <a:off x="5430181" y="38440"/>
            <a:ext cx="4615223" cy="132294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Happy New Year!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2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D12945-79DF-CD1E-8603-FDD0DAC82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2964" r="1468" b="5535"/>
          <a:stretch>
            <a:fillRect/>
          </a:stretch>
        </p:blipFill>
        <p:spPr>
          <a:xfrm rot="159648">
            <a:off x="2068316" y="3000462"/>
            <a:ext cx="3479598" cy="3590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12689-B010-075E-65C3-A306832F9B88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1996-1997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A0F2-1E8D-9CF8-1280-F532BC653388}"/>
              </a:ext>
            </a:extLst>
          </p:cNvPr>
          <p:cNvSpPr txBox="1"/>
          <p:nvPr/>
        </p:nvSpPr>
        <p:spPr>
          <a:xfrm>
            <a:off x="711200" y="3612445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Nieznany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BF5F9-A850-C1D8-5309-11B875889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3503">
            <a:off x="4544133" y="330190"/>
            <a:ext cx="4036963" cy="4728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80C41-B804-2137-E580-839CB11BD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0"/>
          <a:stretch>
            <a:fillRect/>
          </a:stretch>
        </p:blipFill>
        <p:spPr>
          <a:xfrm>
            <a:off x="8507026" y="1509917"/>
            <a:ext cx="3456517" cy="457438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3205948-04F2-F04E-7628-BBB7911BF4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6749872"/>
              </p:ext>
            </p:extLst>
          </p:nvPr>
        </p:nvGraphicFramePr>
        <p:xfrm>
          <a:off x="2758605" y="632515"/>
          <a:ext cx="2686851" cy="114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32386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30007-B2FB-E6A9-CCC2-63050AE6A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31FEC-5876-EDE2-DDB5-37013D9F2596}"/>
              </a:ext>
            </a:extLst>
          </p:cNvPr>
          <p:cNvSpPr txBox="1"/>
          <p:nvPr/>
        </p:nvSpPr>
        <p:spPr>
          <a:xfrm>
            <a:off x="643467" y="699911"/>
            <a:ext cx="134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 2012-2013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8C8CA-ADCA-44C3-7941-4ED9CB7D83E0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Barszcz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08CFC1-F79C-C29D-6E51-453827002F74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A97480-EFD2-85D5-C8FC-0B3C4F80C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92">
            <a:off x="6889329" y="2936585"/>
            <a:ext cx="4906047" cy="3683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E071A2-8741-1908-5688-CB3E4DFF7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868">
            <a:off x="2370578" y="721267"/>
            <a:ext cx="4325418" cy="2435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78ED70-B414-856D-695F-B1048A1BE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307">
            <a:off x="782888" y="3884106"/>
            <a:ext cx="4818106" cy="2712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58D628-B918-06C8-D1A5-9A80B89940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0" y="449809"/>
            <a:ext cx="5290913" cy="2979191"/>
          </a:xfrm>
          <a:prstGeom prst="rect">
            <a:avLst/>
          </a:prstGeom>
        </p:spPr>
      </p:pic>
      <p:sp>
        <p:nvSpPr>
          <p:cNvPr id="5" name="Star: 6 Points 4">
            <a:extLst>
              <a:ext uri="{FF2B5EF4-FFF2-40B4-BE49-F238E27FC236}">
                <a16:creationId xmlns:a16="http://schemas.microsoft.com/office/drawing/2014/main" id="{C836FC9B-C95C-5819-257C-6D6B2AC846A6}"/>
              </a:ext>
            </a:extLst>
          </p:cNvPr>
          <p:cNvSpPr/>
          <p:nvPr/>
        </p:nvSpPr>
        <p:spPr>
          <a:xfrm>
            <a:off x="4087992" y="3246448"/>
            <a:ext cx="2709512" cy="108585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U Mańka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150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0B73F-3F82-81CE-BC18-2A34BFB11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F967A-D712-2633-2985-11245CC88524}"/>
              </a:ext>
            </a:extLst>
          </p:cNvPr>
          <p:cNvSpPr txBox="1"/>
          <p:nvPr/>
        </p:nvSpPr>
        <p:spPr>
          <a:xfrm>
            <a:off x="643467" y="699911"/>
            <a:ext cx="134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 2013-2014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5F59B6-D7A3-D34A-CDCA-88F814FEBE16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Jan Ochnio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16D102-CD91-D10A-D75C-F5406FE7145F}"/>
              </a:ext>
            </a:extLst>
          </p:cNvPr>
          <p:cNvSpPr/>
          <p:nvPr/>
        </p:nvSpPr>
        <p:spPr>
          <a:xfrm>
            <a:off x="795528" y="1656643"/>
            <a:ext cx="1021983" cy="996246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8EB20F-944E-CA3B-C143-42864D06E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813">
            <a:off x="7535355" y="343307"/>
            <a:ext cx="4336994" cy="2903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B0A354-C466-EF74-4FD4-90004BB3B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131">
            <a:off x="2488148" y="133830"/>
            <a:ext cx="5900928" cy="3950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625E46-58A2-1E56-48F5-DA0BD92E3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7661">
            <a:off x="2352177" y="3258518"/>
            <a:ext cx="4998125" cy="3345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211478-BA4E-3C21-8888-9B35D430F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096">
            <a:off x="371294" y="3959021"/>
            <a:ext cx="3339398" cy="24495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380309-AD5D-0F74-59D4-09C35A57BE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78" y="2884635"/>
            <a:ext cx="5735603" cy="383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4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F0962-F643-C1C4-8C90-C8DAFEB56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997A63-3929-DB4B-728F-1BA691A84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944">
            <a:off x="8142216" y="356504"/>
            <a:ext cx="3815243" cy="5705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0D05EF-6677-260D-3505-35844D16B1EA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2014-2015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4A7FF-E3E1-BB55-0231-4CACD208F02E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Waldemar Jeż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B8AEAC-1ADA-4BCE-08AA-F506DD18628C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E654B-D5D0-2AD5-C88F-58EFFBA15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767">
            <a:off x="3153529" y="2556212"/>
            <a:ext cx="5367201" cy="3589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3A8A1-9569-2509-8DE6-021147624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797">
            <a:off x="577097" y="4126813"/>
            <a:ext cx="3472688" cy="2322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B94EF4-005F-4E6B-BAF6-205EB2E72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823">
            <a:off x="2775014" y="298330"/>
            <a:ext cx="4434678" cy="296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10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3D058-6AE9-8CC3-B1A7-4D633ECA7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B2C55F-2E02-4219-CAEB-555D66377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750">
            <a:off x="7334379" y="193164"/>
            <a:ext cx="4704848" cy="3606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0E9132-0948-B071-5E1D-4E1A49E0B723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2015-2016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8E4580-2E5D-7624-D420-BCF4E2EF10B7}"/>
              </a:ext>
            </a:extLst>
          </p:cNvPr>
          <p:cNvSpPr txBox="1"/>
          <p:nvPr/>
        </p:nvSpPr>
        <p:spPr>
          <a:xfrm>
            <a:off x="0" y="3635022"/>
            <a:ext cx="248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Kaznowski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8077BA-D91D-D6B0-46AC-F34D0959293A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08863F-42F6-82C1-7A1E-83EC23EE2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57" y="52752"/>
            <a:ext cx="6321923" cy="4232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E635F-4683-4E01-12F7-7F5103264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474">
            <a:off x="576751" y="3799635"/>
            <a:ext cx="4544727" cy="304233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4D107C4F-0514-BA58-0992-0281FC4359ED}"/>
              </a:ext>
            </a:extLst>
          </p:cNvPr>
          <p:cNvSpPr/>
          <p:nvPr/>
        </p:nvSpPr>
        <p:spPr>
          <a:xfrm rot="830590">
            <a:off x="2221198" y="579410"/>
            <a:ext cx="4483608" cy="6697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Anybody knows him? Ela doesn’t..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D7540E-C29B-D790-67C2-10954D4B2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6"/>
          <a:stretch>
            <a:fillRect/>
          </a:stretch>
        </p:blipFill>
        <p:spPr>
          <a:xfrm rot="21314483">
            <a:off x="5530493" y="3425525"/>
            <a:ext cx="5807001" cy="31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38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C55D45-E490-F1D2-991E-D5429020B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1F8559-909D-1CB9-BECB-BF93B6CAE6C7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2016-2017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8C7BB-65F7-8E5C-E864-AF701C369343}"/>
              </a:ext>
            </a:extLst>
          </p:cNvPr>
          <p:cNvSpPr txBox="1"/>
          <p:nvPr/>
        </p:nvSpPr>
        <p:spPr>
          <a:xfrm>
            <a:off x="0" y="3635022"/>
            <a:ext cx="248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Kaznowski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D6348D-F096-24AA-DC54-AA5CF699EAE3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E5E9A-A598-44DA-061B-8A764B2CB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51" y="699911"/>
            <a:ext cx="8738612" cy="584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01C39-982E-DE32-E851-2C98F677C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74">
            <a:off x="8007219" y="163893"/>
            <a:ext cx="4056018" cy="2715186"/>
          </a:xfrm>
          <a:prstGeom prst="rect">
            <a:avLst/>
          </a:prstGeom>
        </p:spPr>
      </p:pic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8A4F9986-1748-F6EB-A3DA-E62AAB091C59}"/>
              </a:ext>
            </a:extLst>
          </p:cNvPr>
          <p:cNvSpPr/>
          <p:nvPr/>
        </p:nvSpPr>
        <p:spPr>
          <a:xfrm>
            <a:off x="2483556" y="242983"/>
            <a:ext cx="6212170" cy="172329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Consorcium doktorów ogląda przygody 60 letniej wątroby Waldka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B6F7B9-2BBE-65B9-1D65-AB37A8BBC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980">
            <a:off x="244364" y="4209976"/>
            <a:ext cx="3720432" cy="24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7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FB1FA4-F813-B480-361E-12BAB47D0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A67F8-33A9-EDAC-4C56-D174A1E5D523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2017-2018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5DEDE-16DF-F731-76D0-226BAD8835D3}"/>
              </a:ext>
            </a:extLst>
          </p:cNvPr>
          <p:cNvSpPr txBox="1"/>
          <p:nvPr/>
        </p:nvSpPr>
        <p:spPr>
          <a:xfrm>
            <a:off x="0" y="3635022"/>
            <a:ext cx="248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Kaznowski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83A33F-98A2-C252-4F80-58C443714A62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9083DC-8775-E091-895B-82A1C2008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121">
            <a:off x="2824329" y="-90181"/>
            <a:ext cx="7372667" cy="4935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7BC73-4E1D-9732-731C-8F229A7E4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598">
            <a:off x="6441586" y="2553603"/>
            <a:ext cx="5522605" cy="36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FB641-A501-3A85-6006-D2D671119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816">
            <a:off x="579352" y="3941131"/>
            <a:ext cx="3808407" cy="2549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616B6-CC13-787E-E126-DE7F10576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49" y="3280410"/>
            <a:ext cx="2571028" cy="3429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A64EA05D-84B5-706F-1186-2B56D24293EF}"/>
              </a:ext>
            </a:extLst>
          </p:cNvPr>
          <p:cNvSpPr/>
          <p:nvPr/>
        </p:nvSpPr>
        <p:spPr>
          <a:xfrm rot="21268350">
            <a:off x="7391345" y="268361"/>
            <a:ext cx="3643136" cy="1033272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Oczywiście obowiązywał zakaz picia alkoholu w jacuzzi</a:t>
            </a:r>
            <a:endParaRPr lang="en-US" dirty="0"/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FDB12620-9A24-2E39-9350-0BC3396F3D1B}"/>
              </a:ext>
            </a:extLst>
          </p:cNvPr>
          <p:cNvSpPr/>
          <p:nvPr/>
        </p:nvSpPr>
        <p:spPr>
          <a:xfrm rot="21148777">
            <a:off x="6832829" y="2953931"/>
            <a:ext cx="4082716" cy="799464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  <a:r>
              <a:rPr lang="pl-PL" dirty="0"/>
              <a:t>łamanie do kasy..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54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666B1-EF93-A1CF-B689-2B8CBF58A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13A20-4AEC-D55A-689E-92CC512B9E90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2018-2019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257CF-4EC7-5949-8374-BBAA1789217C}"/>
              </a:ext>
            </a:extLst>
          </p:cNvPr>
          <p:cNvSpPr txBox="1"/>
          <p:nvPr/>
        </p:nvSpPr>
        <p:spPr>
          <a:xfrm>
            <a:off x="0" y="3635022"/>
            <a:ext cx="2483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/>
              <a:t>Krystyna Bohdanowicz</a:t>
            </a:r>
            <a:endParaRPr lang="en-US" sz="1600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BA722AD-2683-F53A-403A-CA6AAC2B1741}"/>
              </a:ext>
            </a:extLst>
          </p:cNvPr>
          <p:cNvSpPr/>
          <p:nvPr/>
        </p:nvSpPr>
        <p:spPr>
          <a:xfrm>
            <a:off x="857957" y="1614311"/>
            <a:ext cx="891822" cy="106962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247949-9922-202C-F235-DB2C2FA76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060" y="178645"/>
            <a:ext cx="7017590" cy="5070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ABEB43-D7D4-37F6-4EB4-4A4A3A09D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23">
            <a:off x="6101611" y="1782165"/>
            <a:ext cx="5704884" cy="4204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30609-7485-5A27-F309-9733E7CC5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7428">
            <a:off x="320040" y="4121333"/>
            <a:ext cx="6133147" cy="2590743"/>
          </a:xfrm>
          <a:prstGeom prst="rect">
            <a:avLst/>
          </a:prstGeom>
        </p:spPr>
      </p:pic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27F361B9-D394-25AD-4EF3-BE5751531EAF}"/>
              </a:ext>
            </a:extLst>
          </p:cNvPr>
          <p:cNvSpPr/>
          <p:nvPr/>
        </p:nvSpPr>
        <p:spPr>
          <a:xfrm>
            <a:off x="9772650" y="178645"/>
            <a:ext cx="1920240" cy="162033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Nowa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23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8A2366-7B32-4331-E5F0-2F2DB8636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CA923B-C806-CFD8-141A-2C4B0BB9ABA3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2019-2020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ED6EC-7593-6E03-2D04-8D0E0ACFF252}"/>
              </a:ext>
            </a:extLst>
          </p:cNvPr>
          <p:cNvSpPr txBox="1"/>
          <p:nvPr/>
        </p:nvSpPr>
        <p:spPr>
          <a:xfrm>
            <a:off x="0" y="3635022"/>
            <a:ext cx="248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Jan Łączny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848974B-E579-07E0-C91C-3486DBD079AF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0EF7C3-FC9A-BD50-D946-AC25BB56B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079" y="4630623"/>
            <a:ext cx="2897293" cy="1939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A2EA7-5381-3B5A-AD9B-0B5F92451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747">
            <a:off x="2674928" y="149293"/>
            <a:ext cx="7671598" cy="5135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2B09EF-282C-7149-4DE1-E81BCDFC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7" y="4187215"/>
            <a:ext cx="3559668" cy="2382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55B9F5-9A41-31AB-DB7D-EE329B741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00">
            <a:off x="3941923" y="3262449"/>
            <a:ext cx="5235056" cy="3465151"/>
          </a:xfrm>
          <a:prstGeom prst="rect">
            <a:avLst/>
          </a:prstGeom>
        </p:spPr>
      </p:pic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887779B8-B881-DDD5-4755-A0D08E04A0C4}"/>
              </a:ext>
            </a:extLst>
          </p:cNvPr>
          <p:cNvSpPr/>
          <p:nvPr/>
        </p:nvSpPr>
        <p:spPr>
          <a:xfrm rot="5236928">
            <a:off x="8569662" y="2051822"/>
            <a:ext cx="5122547" cy="1104523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Doroczny Turniej u Państwa Ochniów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74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062BED-3E25-638F-8A2C-9FA2FB24A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5A378B-D544-4231-CA42-A0C223044F43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2020-2021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29DBC-E4A5-3D75-8260-D48FB1064956}"/>
              </a:ext>
            </a:extLst>
          </p:cNvPr>
          <p:cNvSpPr txBox="1"/>
          <p:nvPr/>
        </p:nvSpPr>
        <p:spPr>
          <a:xfrm>
            <a:off x="0" y="3635022"/>
            <a:ext cx="248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Tadeusz Smaruj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BBBE77-FCD1-46D9-214C-F13DE4CA5202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ell-protected medical staff performs swab test for Covid-19 to a young blonde female patient.">
            <a:extLst>
              <a:ext uri="{FF2B5EF4-FFF2-40B4-BE49-F238E27FC236}">
                <a16:creationId xmlns:a16="http://schemas.microsoft.com/office/drawing/2014/main" id="{482A25C4-E3E1-00BD-9B52-988A2DD60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40"/>
          <a:stretch>
            <a:fillRect/>
          </a:stretch>
        </p:blipFill>
        <p:spPr bwMode="auto">
          <a:xfrm>
            <a:off x="7492565" y="884577"/>
            <a:ext cx="4357779" cy="505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B31587-F089-22A4-E1B0-10716997C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09" y="4004354"/>
            <a:ext cx="4357779" cy="2639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FA5870-1B02-2BF0-2C16-ECDF702A7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39111" flipV="1">
            <a:off x="2640800" y="502052"/>
            <a:ext cx="6387589" cy="3682861"/>
          </a:xfrm>
          <a:prstGeom prst="rect">
            <a:avLst/>
          </a:prstGeom>
        </p:spPr>
      </p:pic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B56E7C43-817A-0145-CF36-ECF5CCBCBBA4}"/>
              </a:ext>
            </a:extLst>
          </p:cNvPr>
          <p:cNvSpPr/>
          <p:nvPr/>
        </p:nvSpPr>
        <p:spPr>
          <a:xfrm>
            <a:off x="5538328" y="4780726"/>
            <a:ext cx="2611262" cy="1758345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COVID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96B8F-0ADA-86EF-714A-A498D30DC99D}"/>
              </a:ext>
            </a:extLst>
          </p:cNvPr>
          <p:cNvSpPr/>
          <p:nvPr/>
        </p:nvSpPr>
        <p:spPr>
          <a:xfrm rot="309666">
            <a:off x="3188369" y="645781"/>
            <a:ext cx="5591608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Krótki sezon z powodu COVID, ale Tadek ciągle liczy że dostanie nagrodę, chociaż „ćwiartkę”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35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97C2D-B0F7-B7A1-79AD-BA1CAD002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00CF8E5-A227-98A0-EB7F-48424F381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7457">
            <a:off x="6949558" y="5609444"/>
            <a:ext cx="2536022" cy="1196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B41240-DD00-AE0C-C32A-1E768F3BB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284215">
            <a:off x="400881" y="3979677"/>
            <a:ext cx="4487659" cy="26866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CACA2B-3F2E-262C-2C61-986C3552634E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2021-2022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6FA6F-B79F-12F4-FF50-929593FA47A6}"/>
              </a:ext>
            </a:extLst>
          </p:cNvPr>
          <p:cNvSpPr txBox="1"/>
          <p:nvPr/>
        </p:nvSpPr>
        <p:spPr>
          <a:xfrm>
            <a:off x="406400" y="3511296"/>
            <a:ext cx="188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/>
              <a:t>Stelian Kulig</a:t>
            </a:r>
          </a:p>
          <a:p>
            <a:pPr algn="ctr"/>
            <a:r>
              <a:rPr lang="pl-PL" sz="1600" i="1" dirty="0"/>
              <a:t>Barbara Kulig </a:t>
            </a:r>
            <a:endParaRPr lang="en-US" sz="1600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ED445E-0EE1-F2C9-6F77-1BECDCB2DC8D}"/>
              </a:ext>
            </a:extLst>
          </p:cNvPr>
          <p:cNvSpPr/>
          <p:nvPr/>
        </p:nvSpPr>
        <p:spPr>
          <a:xfrm>
            <a:off x="592329" y="2061631"/>
            <a:ext cx="745068" cy="719667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B8E1D4-CF22-7180-638E-A239D4144AF1}"/>
              </a:ext>
            </a:extLst>
          </p:cNvPr>
          <p:cNvSpPr/>
          <p:nvPr/>
        </p:nvSpPr>
        <p:spPr>
          <a:xfrm>
            <a:off x="1230487" y="2046626"/>
            <a:ext cx="745068" cy="719667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B3ACBE-21D3-FECA-2DA2-4285566DF64D}"/>
              </a:ext>
            </a:extLst>
          </p:cNvPr>
          <p:cNvSpPr txBox="1"/>
          <p:nvPr/>
        </p:nvSpPr>
        <p:spPr>
          <a:xfrm>
            <a:off x="368353" y="6881652"/>
            <a:ext cx="41948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groundup.org.za/article/covid-19-medical-association-slams-decision-force-two-doctors-isolate-tb-hospita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nd/3.0/"/>
              </a:rPr>
              <a:t>CC BY-ND</a:t>
            </a:r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AB4DFF-8AAF-B800-7268-F8D04620AECD}"/>
              </a:ext>
            </a:extLst>
          </p:cNvPr>
          <p:cNvSpPr/>
          <p:nvPr/>
        </p:nvSpPr>
        <p:spPr>
          <a:xfrm>
            <a:off x="2765352" y="121407"/>
            <a:ext cx="5620659" cy="8528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COVID </a:t>
            </a:r>
            <a:r>
              <a:rPr lang="pl-PL" dirty="0"/>
              <a:t>cały </a:t>
            </a:r>
            <a:r>
              <a:rPr lang="en-US" dirty="0" err="1"/>
              <a:t>sezon</a:t>
            </a:r>
            <a:r>
              <a:rPr lang="en-US" dirty="0"/>
              <a:t>!</a:t>
            </a:r>
          </a:p>
        </p:txBody>
      </p:sp>
      <p:sp>
        <p:nvSpPr>
          <p:cNvPr id="19" name="Scroll: Vertical 18">
            <a:extLst>
              <a:ext uri="{FF2B5EF4-FFF2-40B4-BE49-F238E27FC236}">
                <a16:creationId xmlns:a16="http://schemas.microsoft.com/office/drawing/2014/main" id="{B29E4386-26F2-BCE3-5824-DFC25957803E}"/>
              </a:ext>
            </a:extLst>
          </p:cNvPr>
          <p:cNvSpPr/>
          <p:nvPr/>
        </p:nvSpPr>
        <p:spPr>
          <a:xfrm>
            <a:off x="2765352" y="1084395"/>
            <a:ext cx="3060870" cy="4510289"/>
          </a:xfrm>
          <a:prstGeom prst="vertic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maibin</a:t>
            </a:r>
            <a:endParaRPr lang="en-US" dirty="0"/>
          </a:p>
          <a:p>
            <a:pPr algn="ctr"/>
            <a:r>
              <a:rPr lang="en-US" dirty="0"/>
              <a:t>Grzegorz2</a:t>
            </a:r>
          </a:p>
          <a:p>
            <a:pPr algn="ctr"/>
            <a:r>
              <a:rPr lang="en-US" dirty="0" err="1"/>
              <a:t>krysboh</a:t>
            </a:r>
            <a:endParaRPr lang="en-US" dirty="0"/>
          </a:p>
          <a:p>
            <a:pPr algn="ctr"/>
            <a:r>
              <a:rPr lang="en-US" dirty="0" err="1"/>
              <a:t>old_dudi</a:t>
            </a:r>
            <a:endParaRPr lang="en-US" dirty="0"/>
          </a:p>
          <a:p>
            <a:pPr algn="ctr"/>
            <a:r>
              <a:rPr lang="en-US" dirty="0" err="1"/>
              <a:t>BasiaSD</a:t>
            </a:r>
            <a:endParaRPr lang="en-US" dirty="0"/>
          </a:p>
          <a:p>
            <a:pPr algn="ctr"/>
            <a:r>
              <a:rPr lang="en-US" dirty="0"/>
              <a:t>dorota01</a:t>
            </a:r>
          </a:p>
          <a:p>
            <a:pPr algn="ctr"/>
            <a:r>
              <a:rPr lang="en-US" dirty="0"/>
              <a:t>heniek02</a:t>
            </a:r>
          </a:p>
          <a:p>
            <a:pPr algn="ctr"/>
            <a:r>
              <a:rPr lang="en-US" dirty="0"/>
              <a:t>iniewski</a:t>
            </a:r>
          </a:p>
          <a:p>
            <a:pPr algn="ctr"/>
            <a:r>
              <a:rPr lang="en-US" dirty="0"/>
              <a:t>TJ65</a:t>
            </a:r>
          </a:p>
          <a:p>
            <a:pPr algn="ctr"/>
            <a:r>
              <a:rPr lang="en-US" dirty="0"/>
              <a:t>kachna11</a:t>
            </a:r>
          </a:p>
          <a:p>
            <a:pPr algn="ctr"/>
            <a:r>
              <a:rPr lang="en-US" dirty="0" err="1"/>
              <a:t>Bajerancja</a:t>
            </a:r>
            <a:endParaRPr lang="en-US" dirty="0"/>
          </a:p>
          <a:p>
            <a:pPr algn="ctr"/>
            <a:r>
              <a:rPr lang="en-US" dirty="0" err="1"/>
              <a:t>waldek</a:t>
            </a:r>
            <a:r>
              <a:rPr lang="en-US" dirty="0"/>
              <a:t> </a:t>
            </a:r>
            <a:r>
              <a:rPr lang="en-US" dirty="0" err="1"/>
              <a:t>jez</a:t>
            </a:r>
            <a:endParaRPr lang="en-US" dirty="0"/>
          </a:p>
          <a:p>
            <a:pPr algn="ctr"/>
            <a:r>
              <a:rPr lang="en-US" dirty="0"/>
              <a:t>Zdk44</a:t>
            </a:r>
          </a:p>
          <a:p>
            <a:pPr algn="ctr"/>
            <a:r>
              <a:rPr lang="en-US" dirty="0" err="1"/>
              <a:t>grzesiek</a:t>
            </a:r>
            <a:endParaRPr lang="en-US" dirty="0"/>
          </a:p>
        </p:txBody>
      </p:sp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BFAE96E9-2F52-F7D6-660B-122D3ACB93CF}"/>
              </a:ext>
            </a:extLst>
          </p:cNvPr>
          <p:cNvSpPr/>
          <p:nvPr/>
        </p:nvSpPr>
        <p:spPr>
          <a:xfrm>
            <a:off x="8802846" y="316831"/>
            <a:ext cx="3102036" cy="6023812"/>
          </a:xfrm>
          <a:prstGeom prst="vertic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BBO Ids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en-US" dirty="0"/>
              <a:t>waldek26</a:t>
            </a:r>
          </a:p>
          <a:p>
            <a:pPr algn="ctr"/>
            <a:r>
              <a:rPr lang="en-US" dirty="0"/>
              <a:t>Lavender_</a:t>
            </a:r>
          </a:p>
          <a:p>
            <a:pPr algn="ctr"/>
            <a:r>
              <a:rPr lang="en-US" dirty="0"/>
              <a:t>ag123</a:t>
            </a:r>
          </a:p>
          <a:p>
            <a:pPr algn="ctr"/>
            <a:r>
              <a:rPr lang="en-US" dirty="0" err="1"/>
              <a:t>Pikapikapi</a:t>
            </a:r>
            <a:endParaRPr lang="en-US" dirty="0"/>
          </a:p>
          <a:p>
            <a:pPr algn="ctr"/>
            <a:r>
              <a:rPr lang="en-US" dirty="0"/>
              <a:t>Piczek</a:t>
            </a:r>
          </a:p>
          <a:p>
            <a:pPr algn="ctr"/>
            <a:r>
              <a:rPr lang="en-US" dirty="0"/>
              <a:t>Longinus</a:t>
            </a:r>
          </a:p>
          <a:p>
            <a:pPr algn="ctr"/>
            <a:r>
              <a:rPr lang="en-US" dirty="0"/>
              <a:t>Bona59</a:t>
            </a:r>
          </a:p>
          <a:p>
            <a:pPr algn="ctr"/>
            <a:r>
              <a:rPr lang="en-US" dirty="0"/>
              <a:t>Ro1956</a:t>
            </a:r>
          </a:p>
          <a:p>
            <a:pPr algn="ctr"/>
            <a:r>
              <a:rPr lang="en-US" dirty="0" err="1"/>
              <a:t>happydana</a:t>
            </a:r>
            <a:endParaRPr lang="en-US" dirty="0"/>
          </a:p>
          <a:p>
            <a:pPr algn="ctr"/>
            <a:r>
              <a:rPr lang="en-US" dirty="0" err="1"/>
              <a:t>Jerzyna</a:t>
            </a:r>
            <a:endParaRPr lang="en-US" dirty="0"/>
          </a:p>
          <a:p>
            <a:pPr algn="ctr"/>
            <a:r>
              <a:rPr lang="en-US" dirty="0" err="1"/>
              <a:t>rychow</a:t>
            </a:r>
            <a:endParaRPr lang="en-US" dirty="0"/>
          </a:p>
          <a:p>
            <a:pPr algn="ctr"/>
            <a:r>
              <a:rPr lang="en-US" dirty="0"/>
              <a:t>Ewa333</a:t>
            </a:r>
            <a:endParaRPr lang="pl-PL" dirty="0"/>
          </a:p>
          <a:p>
            <a:pPr algn="ctr"/>
            <a:r>
              <a:rPr lang="en-US" dirty="0"/>
              <a:t>bozena23</a:t>
            </a:r>
          </a:p>
          <a:p>
            <a:pPr algn="ctr"/>
            <a:r>
              <a:rPr lang="en-US" dirty="0"/>
              <a:t>Jankon99</a:t>
            </a:r>
          </a:p>
          <a:p>
            <a:pPr algn="ctr"/>
            <a:endParaRPr lang="en-US" dirty="0"/>
          </a:p>
        </p:txBody>
      </p:sp>
      <p:sp>
        <p:nvSpPr>
          <p:cNvPr id="21" name="Scroll: Vertical 20">
            <a:extLst>
              <a:ext uri="{FF2B5EF4-FFF2-40B4-BE49-F238E27FC236}">
                <a16:creationId xmlns:a16="http://schemas.microsoft.com/office/drawing/2014/main" id="{F5C41EB6-BF4D-B920-ABD1-5B685FADC461}"/>
              </a:ext>
            </a:extLst>
          </p:cNvPr>
          <p:cNvSpPr/>
          <p:nvPr/>
        </p:nvSpPr>
        <p:spPr>
          <a:xfrm>
            <a:off x="5907104" y="1084395"/>
            <a:ext cx="2814860" cy="4689210"/>
          </a:xfrm>
          <a:prstGeom prst="vertic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skarlet</a:t>
            </a:r>
            <a:r>
              <a:rPr lang="en-US" dirty="0"/>
              <a:t> 77</a:t>
            </a:r>
          </a:p>
          <a:p>
            <a:pPr algn="ctr"/>
            <a:r>
              <a:rPr lang="en-US" dirty="0" err="1"/>
              <a:t>stelik</a:t>
            </a:r>
            <a:endParaRPr lang="en-US" dirty="0"/>
          </a:p>
          <a:p>
            <a:pPr algn="ctr"/>
            <a:r>
              <a:rPr lang="en-US" dirty="0"/>
              <a:t>Winter5010</a:t>
            </a:r>
          </a:p>
          <a:p>
            <a:pPr algn="ctr"/>
            <a:r>
              <a:rPr lang="en-US" dirty="0" err="1"/>
              <a:t>AleksL</a:t>
            </a:r>
            <a:endParaRPr lang="en-US" dirty="0"/>
          </a:p>
          <a:p>
            <a:pPr algn="ctr"/>
            <a:r>
              <a:rPr lang="en-US" dirty="0" err="1"/>
              <a:t>Espresseva</a:t>
            </a:r>
            <a:endParaRPr lang="en-US" dirty="0"/>
          </a:p>
          <a:p>
            <a:pPr algn="ctr"/>
            <a:r>
              <a:rPr lang="en-US" dirty="0" err="1"/>
              <a:t>jerzym</a:t>
            </a:r>
            <a:endParaRPr lang="en-US" dirty="0"/>
          </a:p>
          <a:p>
            <a:pPr algn="ctr"/>
            <a:r>
              <a:rPr lang="en-US" dirty="0" err="1"/>
              <a:t>metzler</a:t>
            </a:r>
            <a:endParaRPr lang="en-US" dirty="0"/>
          </a:p>
          <a:p>
            <a:pPr algn="ctr"/>
            <a:r>
              <a:rPr lang="en-US" dirty="0"/>
              <a:t>Ania2353</a:t>
            </a:r>
          </a:p>
          <a:p>
            <a:pPr algn="ctr"/>
            <a:r>
              <a:rPr lang="en-US" dirty="0"/>
              <a:t>joch52</a:t>
            </a:r>
          </a:p>
          <a:p>
            <a:pPr algn="ctr"/>
            <a:r>
              <a:rPr lang="en-US" dirty="0" err="1"/>
              <a:t>Jurekpaj</a:t>
            </a:r>
            <a:endParaRPr lang="en-US" dirty="0"/>
          </a:p>
          <a:p>
            <a:pPr algn="ctr"/>
            <a:r>
              <a:rPr lang="en-US" dirty="0" err="1"/>
              <a:t>Krysiapaj</a:t>
            </a:r>
            <a:endParaRPr lang="en-US" dirty="0"/>
          </a:p>
          <a:p>
            <a:pPr algn="ctr"/>
            <a:r>
              <a:rPr lang="en-US" dirty="0"/>
              <a:t>Krysia777</a:t>
            </a:r>
          </a:p>
          <a:p>
            <a:pPr algn="ctr"/>
            <a:r>
              <a:rPr lang="en-US" dirty="0" err="1"/>
              <a:t>WPolanica</a:t>
            </a:r>
            <a:endParaRPr lang="en-US" dirty="0"/>
          </a:p>
          <a:p>
            <a:pPr algn="ctr"/>
            <a:r>
              <a:rPr lang="en-US" dirty="0"/>
              <a:t>Ben52</a:t>
            </a:r>
          </a:p>
        </p:txBody>
      </p:sp>
    </p:spTree>
    <p:extLst>
      <p:ext uri="{BB962C8B-B14F-4D97-AF65-F5344CB8AC3E}">
        <p14:creationId xmlns:p14="http://schemas.microsoft.com/office/powerpoint/2010/main" val="787577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90289-E96D-0CE9-BE41-7594FFC5E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B94FA8-08C3-2ACD-F5E9-E79696C7D173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1997-1998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78CB15-81F3-FD28-A312-051B08D183ED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Andrzej Żórawski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87B071-FB1A-DB88-C8D6-A9ABD6251E7F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82BD5-E3DD-A792-9525-BC74D9DED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350">
            <a:off x="304800" y="3935965"/>
            <a:ext cx="3628601" cy="272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3B61AE-A2CE-D704-B93F-55558A8D3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588">
            <a:off x="2543598" y="404284"/>
            <a:ext cx="4416422" cy="2944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2D5DC-31B7-8613-647F-7E9A67135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90" y="3466952"/>
            <a:ext cx="4165601" cy="2777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5EBBFA-78A1-4C60-2474-ED23044EC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33" y="3612445"/>
            <a:ext cx="3925709" cy="2944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F08C38-29DB-BFC4-1B35-D8D723C28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497">
            <a:off x="6541803" y="142953"/>
            <a:ext cx="5139772" cy="385482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F0D7C65-580F-58E0-C260-D53FA9F877EC}"/>
              </a:ext>
            </a:extLst>
          </p:cNvPr>
          <p:cNvSpPr/>
          <p:nvPr/>
        </p:nvSpPr>
        <p:spPr>
          <a:xfrm>
            <a:off x="3155228" y="393587"/>
            <a:ext cx="1472131" cy="612648"/>
          </a:xfrm>
          <a:prstGeom prst="cloudCallout">
            <a:avLst>
              <a:gd name="adj1" fmla="val -57083"/>
              <a:gd name="adj2" fmla="val 26772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To był printer!</a:t>
            </a:r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EC25C0B-A038-309E-689A-06A9826CB44F}"/>
              </a:ext>
            </a:extLst>
          </p:cNvPr>
          <p:cNvSpPr/>
          <p:nvPr/>
        </p:nvSpPr>
        <p:spPr>
          <a:xfrm>
            <a:off x="401858" y="4670819"/>
            <a:ext cx="1311442" cy="369332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Krysia?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20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EED80-6C8C-C466-8C33-6CC749DF6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10D1C1-45B4-7DE4-9EC6-B243DE6D9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68" y="188589"/>
            <a:ext cx="4724420" cy="6299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0DD17-A405-A7C0-7C4F-B4B39032A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5459">
            <a:off x="830979" y="3495235"/>
            <a:ext cx="2633244" cy="3510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7C98C4-0BB4-840A-83EA-354A0F391C81}"/>
              </a:ext>
            </a:extLst>
          </p:cNvPr>
          <p:cNvSpPr txBox="1"/>
          <p:nvPr/>
        </p:nvSpPr>
        <p:spPr>
          <a:xfrm>
            <a:off x="643467" y="699911"/>
            <a:ext cx="134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 2022-2023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06C9B-A60C-89AB-5F1F-69DA00D5AFC7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Barszcz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BD78C2-AAB5-D815-2E42-633C6C7F5AF6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C3C68-47AA-E67F-EDF9-ACBC3725D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7572" y="2193194"/>
            <a:ext cx="4769556" cy="3577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0BB153-3027-17E3-9C5C-7CC9C7BFC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11" y="1996509"/>
            <a:ext cx="5362438" cy="4385244"/>
          </a:xfrm>
          <a:prstGeom prst="rect">
            <a:avLst/>
          </a:prstGeom>
        </p:spPr>
      </p:pic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73D75F2F-D7D5-D61F-0CF0-88B7F6A51408}"/>
              </a:ext>
            </a:extLst>
          </p:cNvPr>
          <p:cNvSpPr/>
          <p:nvPr/>
        </p:nvSpPr>
        <p:spPr>
          <a:xfrm>
            <a:off x="8293912" y="70545"/>
            <a:ext cx="2765550" cy="1511257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Potluck!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02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A9E4E-E43B-23E5-9912-1184161D4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0E5DBE-8A45-75AA-1389-05A7AB401571}"/>
              </a:ext>
            </a:extLst>
          </p:cNvPr>
          <p:cNvSpPr txBox="1"/>
          <p:nvPr/>
        </p:nvSpPr>
        <p:spPr>
          <a:xfrm>
            <a:off x="643467" y="699911"/>
            <a:ext cx="134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 2023-2024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3B07C-398A-E81D-9FBA-EB6905611481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Michał Aibin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7B8826-CCF5-E1BE-8C80-898545A07234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523F0-A53A-4FE3-137D-E2690376A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08" y="148705"/>
            <a:ext cx="2763771" cy="1841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D57584-F3B5-87FD-988F-B7C8ED032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610" y="2097428"/>
            <a:ext cx="2713590" cy="19306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0E2AB-9ECE-9861-AD01-847F1ADAA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93" y="4308308"/>
            <a:ext cx="2916780" cy="2187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084E0C-5805-A0E4-1B6C-540E164FC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93" y="4187343"/>
            <a:ext cx="3830844" cy="25080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C2644E-6433-E4B3-2DDF-E75E0DA49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48" y="77041"/>
            <a:ext cx="6484370" cy="4647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EF05D-F393-FE16-A65E-AC3149D3C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94" y="4457393"/>
            <a:ext cx="3315046" cy="2187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26830-328E-F710-177C-824B1D3B9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06" y="4237714"/>
            <a:ext cx="2468988" cy="2407264"/>
          </a:xfrm>
          <a:prstGeom prst="rect">
            <a:avLst/>
          </a:prstGeom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93260247-9C2F-756B-2304-D762352D89C7}"/>
              </a:ext>
            </a:extLst>
          </p:cNvPr>
          <p:cNvSpPr/>
          <p:nvPr/>
        </p:nvSpPr>
        <p:spPr>
          <a:xfrm rot="389754">
            <a:off x="3606353" y="611485"/>
            <a:ext cx="3080197" cy="7315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AC5D012-2EF1-7D54-9021-2B6FB63240C6}"/>
              </a:ext>
            </a:extLst>
          </p:cNvPr>
          <p:cNvSpPr/>
          <p:nvPr/>
        </p:nvSpPr>
        <p:spPr>
          <a:xfrm>
            <a:off x="2707131" y="699959"/>
            <a:ext cx="1938554" cy="95482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Fotograf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03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DAD5F-20BD-1C00-3FBC-6DD966F1E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44E561-A08E-F7E2-2CF5-5F09C8C7C8C5}"/>
              </a:ext>
            </a:extLst>
          </p:cNvPr>
          <p:cNvSpPr txBox="1"/>
          <p:nvPr/>
        </p:nvSpPr>
        <p:spPr>
          <a:xfrm>
            <a:off x="643467" y="699911"/>
            <a:ext cx="134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 2024-2025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A391C-B226-DE85-8019-2D6DAF083B43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Grzegorz Barszcz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FC338A-18FE-E53A-5A2E-F759EFC68FB4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FB1B9-42B8-490B-8BC7-F2D1EAA44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787">
            <a:off x="2754489" y="328247"/>
            <a:ext cx="4267200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48411-8A6D-332D-39F3-AEF2099B3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868">
            <a:off x="3113252" y="2675767"/>
            <a:ext cx="5029497" cy="3772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E61BC7-E89F-D6E0-B72C-D2623FB94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4978">
            <a:off x="-26698" y="4498245"/>
            <a:ext cx="2514889" cy="1885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10B8F9-6329-B58A-976A-3D5B19C98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0">
            <a:off x="8666013" y="2226350"/>
            <a:ext cx="3427326" cy="4571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F6366-3995-3305-176C-3ADC8380B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89">
            <a:off x="7133234" y="348328"/>
            <a:ext cx="4117936" cy="2974453"/>
          </a:xfrm>
          <a:prstGeom prst="rect">
            <a:avLst/>
          </a:prstGeom>
        </p:spPr>
      </p:pic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BC40ECE7-B78B-1F44-9F32-E88B21A0B978}"/>
              </a:ext>
            </a:extLst>
          </p:cNvPr>
          <p:cNvSpPr/>
          <p:nvPr/>
        </p:nvSpPr>
        <p:spPr>
          <a:xfrm rot="655779">
            <a:off x="3851911" y="6343650"/>
            <a:ext cx="960120" cy="374004"/>
          </a:xfrm>
          <a:prstGeom prst="curvedUpArrow">
            <a:avLst>
              <a:gd name="adj1" fmla="val 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9641640-4A6F-D8DB-D663-F9B01EDE66CA}"/>
              </a:ext>
            </a:extLst>
          </p:cNvPr>
          <p:cNvSpPr/>
          <p:nvPr/>
        </p:nvSpPr>
        <p:spPr>
          <a:xfrm rot="3044286">
            <a:off x="1791817" y="5210316"/>
            <a:ext cx="2691510" cy="79330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Pomocniczy 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42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4B72C-7B28-5891-1114-4D35C2874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D68AF7-AB38-FE06-71FD-0FB3C01D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8124">
            <a:off x="120522" y="2986645"/>
            <a:ext cx="3064159" cy="35888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BC0417F-FC63-607E-4E5D-F9A1A1C784C6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8391F-0602-D416-2673-192ACBE3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72" y="-78316"/>
            <a:ext cx="6701051" cy="6771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96140F-2A62-C6C4-5D6F-6832A42E3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4870">
            <a:off x="5290745" y="173549"/>
            <a:ext cx="6415116" cy="4449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10824-E7F1-DEBC-00D5-318A6DC71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4071">
            <a:off x="6523237" y="3297647"/>
            <a:ext cx="5001257" cy="3291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F0D4C-2B64-59F4-A2E0-2DBB3519A9BA}"/>
              </a:ext>
            </a:extLst>
          </p:cNvPr>
          <p:cNvSpPr txBox="1"/>
          <p:nvPr/>
        </p:nvSpPr>
        <p:spPr>
          <a:xfrm>
            <a:off x="889738" y="620785"/>
            <a:ext cx="101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30 - ty</a:t>
            </a:r>
            <a:endParaRPr lang="en-US" dirty="0"/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A3E9ABC7-E192-10C2-5BEA-97CA21D50E34}"/>
              </a:ext>
            </a:extLst>
          </p:cNvPr>
          <p:cNvSpPr/>
          <p:nvPr/>
        </p:nvSpPr>
        <p:spPr>
          <a:xfrm>
            <a:off x="4914900" y="390044"/>
            <a:ext cx="3360420" cy="830814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Tu graliśmy i graaamy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722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538D6-C631-7FBB-5C47-0BE14942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FFB43D-FD52-9767-109F-B5A17FE7C85F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Dowolny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131F6-0C04-6CFC-7835-598C20DC5A56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Trz</a:t>
            </a:r>
            <a:r>
              <a:rPr lang="pl-PL" i="1" dirty="0"/>
              <a:t>ę</a:t>
            </a:r>
            <a:r>
              <a:rPr lang="en-US" i="1" dirty="0" err="1"/>
              <a:t>sicki</a:t>
            </a:r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4AEDB-FB36-5F2A-8908-43608D5EE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70" y="2611070"/>
            <a:ext cx="4019569" cy="3947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2F5A12-C808-57F1-E460-B9988D5E6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11"/>
          <a:stretch>
            <a:fillRect/>
          </a:stretch>
        </p:blipFill>
        <p:spPr>
          <a:xfrm rot="222420">
            <a:off x="8842375" y="247000"/>
            <a:ext cx="2638425" cy="2154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EB857E-DC51-D996-32D1-894E16783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2407">
            <a:off x="2106900" y="2092633"/>
            <a:ext cx="3811121" cy="4517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39D28E-273F-A41E-93A5-45308DBA7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5337">
            <a:off x="2551852" y="190918"/>
            <a:ext cx="6143625" cy="2461565"/>
          </a:xfrm>
          <a:prstGeom prst="rect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id="{41D5D969-EE81-AE66-59C8-667B021D4CF6}"/>
              </a:ext>
            </a:extLst>
          </p:cNvPr>
          <p:cNvSpPr/>
          <p:nvPr/>
        </p:nvSpPr>
        <p:spPr>
          <a:xfrm>
            <a:off x="206938" y="4975232"/>
            <a:ext cx="4410781" cy="804672"/>
          </a:xfrm>
          <a:prstGeom prst="flowChartPunchedTa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Humor z wysp odległych.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96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CCFB1-15DD-D925-A19E-0CFF793B9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23E7B0-C4A9-0D91-D1A3-A4E160958F4D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1998-1999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9DEE76-110E-3D36-2F43-688B8ABD3619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Zdzisław Karpierz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A475D18-93D0-E6E8-77D2-3B7B456315B8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7BFB1-0FED-A819-C8A5-07385A21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41">
            <a:off x="2569986" y="253060"/>
            <a:ext cx="5254439" cy="3502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04663-CB85-7400-2E79-8AD2DA5C9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87" y="2956271"/>
            <a:ext cx="5477341" cy="3758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4A5809-711D-F870-1E2E-8B8BBF66B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2" y="4189589"/>
            <a:ext cx="3337983" cy="2225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AE45BF-FAF3-CC5E-7E9E-090A2936D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93" y="3861037"/>
            <a:ext cx="4314335" cy="28762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14271E-4433-72B7-BFFF-30F7A6B6A3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767">
            <a:off x="7087597" y="389838"/>
            <a:ext cx="4816828" cy="321121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EB700F4-7667-1FDC-C1B7-99BFAFA70FAF}"/>
              </a:ext>
            </a:extLst>
          </p:cNvPr>
          <p:cNvSpPr/>
          <p:nvPr/>
        </p:nvSpPr>
        <p:spPr>
          <a:xfrm rot="18135828">
            <a:off x="2956777" y="2215225"/>
            <a:ext cx="1097280" cy="61264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Aibin?</a:t>
            </a:r>
            <a:endParaRPr lang="en-US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5B5A566-42BC-F570-ADF5-E7B16EC18CC1}"/>
              </a:ext>
            </a:extLst>
          </p:cNvPr>
          <p:cNvSpPr/>
          <p:nvPr/>
        </p:nvSpPr>
        <p:spPr>
          <a:xfrm>
            <a:off x="6361097" y="456595"/>
            <a:ext cx="1200993" cy="61264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Basia?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24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6C2E55-2378-A7E3-6075-6AA49587A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477FC0-68BA-61CE-A84A-110926AAD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986">
            <a:off x="8854525" y="2734715"/>
            <a:ext cx="2893325" cy="3981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16931F-7E73-80FA-F687-9205AE506221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1999-2000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34115-D288-CE8D-9019-3CA351C2AE9A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Waldemar Jeż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73CECE-2A4A-8D2D-B672-8B8A3A48599E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A4A0B4-52AA-89F4-1B78-51D14C27C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166">
            <a:off x="4576570" y="148906"/>
            <a:ext cx="6927850" cy="4618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140844-1BF7-559D-6B90-AF54F538E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768">
            <a:off x="1863899" y="2853398"/>
            <a:ext cx="5615845" cy="3743896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236CB0E1-4F9F-DBF6-9AB9-ACF724605A1E}"/>
              </a:ext>
            </a:extLst>
          </p:cNvPr>
          <p:cNvSpPr/>
          <p:nvPr/>
        </p:nvSpPr>
        <p:spPr>
          <a:xfrm rot="395207">
            <a:off x="3203423" y="771610"/>
            <a:ext cx="1319574" cy="1207113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SPK</a:t>
            </a:r>
            <a:endParaRPr lang="en-US" dirty="0"/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ED3CD48D-AFEB-598A-0794-79B43C5FAF40}"/>
              </a:ext>
            </a:extLst>
          </p:cNvPr>
          <p:cNvSpPr/>
          <p:nvPr/>
        </p:nvSpPr>
        <p:spPr>
          <a:xfrm>
            <a:off x="2109862" y="3981777"/>
            <a:ext cx="2866537" cy="49878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37872A0-F322-A257-8C0C-CA85408088BB}"/>
              </a:ext>
            </a:extLst>
          </p:cNvPr>
          <p:cNvSpPr/>
          <p:nvPr/>
        </p:nvSpPr>
        <p:spPr>
          <a:xfrm rot="19658373">
            <a:off x="186123" y="4595488"/>
            <a:ext cx="2354580" cy="119442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Blackwood z 5 wartości</a:t>
            </a:r>
            <a:endParaRPr 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5D585FA-0120-51A7-7399-11E915B83637}"/>
              </a:ext>
            </a:extLst>
          </p:cNvPr>
          <p:cNvSpPr/>
          <p:nvPr/>
        </p:nvSpPr>
        <p:spPr>
          <a:xfrm>
            <a:off x="9626520" y="3259618"/>
            <a:ext cx="1577340" cy="91440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Zzzz...</a:t>
            </a:r>
            <a:endParaRPr lang="en-US" dirty="0"/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E327873F-5277-77B3-4AD0-7F0A2B53B239}"/>
              </a:ext>
            </a:extLst>
          </p:cNvPr>
          <p:cNvSpPr/>
          <p:nvPr/>
        </p:nvSpPr>
        <p:spPr>
          <a:xfrm rot="3880404">
            <a:off x="10063690" y="2401275"/>
            <a:ext cx="1553228" cy="32959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7408A5E7-B0B1-0228-3F32-DFA64FC285B0}"/>
              </a:ext>
            </a:extLst>
          </p:cNvPr>
          <p:cNvSpPr/>
          <p:nvPr/>
        </p:nvSpPr>
        <p:spPr>
          <a:xfrm rot="19778065">
            <a:off x="8585938" y="1571372"/>
            <a:ext cx="1899330" cy="60718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5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3E158B-E949-05BD-243F-633F4B1F9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1455C1-0A45-8617-6617-4B5296F2D4A6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2000-2001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D007B4-C4F8-FD94-EA31-74419EC76374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Waldemar Jeż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B7FFE-0CEC-3ADD-5A79-75D96D93B86B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5E764-5A6E-F8BA-2722-AEC9F100D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445">
            <a:off x="7130759" y="3276588"/>
            <a:ext cx="4980043" cy="3257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A3C6D-2331-BCC5-6ADB-995F6B916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11" y="148240"/>
            <a:ext cx="5566449" cy="3466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33B692-4A54-265B-A27F-3B0F807B9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96">
            <a:off x="313860" y="3981777"/>
            <a:ext cx="4018941" cy="2679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E58F78-F156-FFF1-7192-342882CB4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77" y="148240"/>
            <a:ext cx="5166113" cy="3678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CFB097-BA9F-2F1D-CEF9-B3CB1F8E2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65" y="1609637"/>
            <a:ext cx="4202861" cy="5006479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CE351440-A62F-4598-CC85-B7E31969417C}"/>
              </a:ext>
            </a:extLst>
          </p:cNvPr>
          <p:cNvSpPr/>
          <p:nvPr/>
        </p:nvSpPr>
        <p:spPr>
          <a:xfrm>
            <a:off x="4400516" y="5154719"/>
            <a:ext cx="3390970" cy="785877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Mistrzowie BC?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12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CED8B-51A8-9E3A-7A1B-5DAEC65C1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BCE1A-D8D4-FB02-241F-A5BCBB78E139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2001-2002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26162-9E5B-B1DF-13CD-B8F03A18E64B}"/>
              </a:ext>
            </a:extLst>
          </p:cNvPr>
          <p:cNvSpPr txBox="1"/>
          <p:nvPr/>
        </p:nvSpPr>
        <p:spPr>
          <a:xfrm>
            <a:off x="406400" y="3511296"/>
            <a:ext cx="188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/>
              <a:t>Jerzy Mazur</a:t>
            </a:r>
          </a:p>
          <a:p>
            <a:pPr algn="ctr"/>
            <a:r>
              <a:rPr lang="pl-PL" sz="1600" i="1" dirty="0"/>
              <a:t>Jan Konieczny</a:t>
            </a:r>
            <a:endParaRPr lang="en-US" sz="1600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312282-FDC7-CD95-1EEC-500F2D2E427A}"/>
              </a:ext>
            </a:extLst>
          </p:cNvPr>
          <p:cNvSpPr/>
          <p:nvPr/>
        </p:nvSpPr>
        <p:spPr>
          <a:xfrm>
            <a:off x="592329" y="2061631"/>
            <a:ext cx="745068" cy="719667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134EC3-737D-E04E-E769-2B8C3FB386B8}"/>
              </a:ext>
            </a:extLst>
          </p:cNvPr>
          <p:cNvSpPr/>
          <p:nvPr/>
        </p:nvSpPr>
        <p:spPr>
          <a:xfrm>
            <a:off x="1230487" y="2046626"/>
            <a:ext cx="745068" cy="71966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2BF1EF-1CBA-B7E2-92F7-8165C1B11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39">
            <a:off x="2069825" y="2797920"/>
            <a:ext cx="5954891" cy="3831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0D6A1-D741-1179-F3A0-E772683FA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688">
            <a:off x="4929198" y="382333"/>
            <a:ext cx="6727468" cy="453105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2FADD7C-ABB6-FE36-F206-350AE5E48ABB}"/>
              </a:ext>
            </a:extLst>
          </p:cNvPr>
          <p:cNvSpPr/>
          <p:nvPr/>
        </p:nvSpPr>
        <p:spPr>
          <a:xfrm rot="19782430">
            <a:off x="-72077" y="5382302"/>
            <a:ext cx="3216062" cy="584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i="1" dirty="0"/>
          </a:p>
          <a:p>
            <a:pPr algn="ctr"/>
            <a:r>
              <a:rPr lang="pl-PL" i="1" dirty="0"/>
              <a:t>English Speaking Partner</a:t>
            </a:r>
            <a:endParaRPr lang="en-US" i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7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3C0C8-867E-BC38-1FAD-923414A80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B9F3D-09FA-66AA-01BF-E1F832107ABD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2002-2003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957AE-3526-5853-A8D3-0FAAB16C0231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Andrzej Żórawski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8590E92-441F-4327-B0D6-ABCF60FF67E3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C72FB-78B1-48A0-ED5D-20F71C3F8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31" y="179555"/>
            <a:ext cx="4983402" cy="354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42492A-41CD-C1C9-2DB6-B10E1C9E2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243">
            <a:off x="2583244" y="507255"/>
            <a:ext cx="5463551" cy="3704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E0874F-6329-7D42-A69E-78A50CC54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537">
            <a:off x="3648887" y="3481970"/>
            <a:ext cx="4894225" cy="3081124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EAEA62C1-52A3-26F1-0D2E-D1A427E39313}"/>
              </a:ext>
            </a:extLst>
          </p:cNvPr>
          <p:cNvSpPr/>
          <p:nvPr/>
        </p:nvSpPr>
        <p:spPr>
          <a:xfrm>
            <a:off x="8694344" y="4561657"/>
            <a:ext cx="3466531" cy="178785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Mission!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72B82AA-D27D-2D49-CD33-A7FE52B726CD}"/>
              </a:ext>
            </a:extLst>
          </p:cNvPr>
          <p:cNvSpPr/>
          <p:nvPr/>
        </p:nvSpPr>
        <p:spPr>
          <a:xfrm>
            <a:off x="562107" y="4685310"/>
            <a:ext cx="3466531" cy="178785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Mission!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858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AAEE-CD13-ADE3-EEEA-50CCF2C51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C1C7470-B8F3-AA89-E06B-BA8827A09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810">
            <a:off x="7509893" y="259016"/>
            <a:ext cx="424815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31B32-1344-ECC5-C980-38C23753D2DF}"/>
              </a:ext>
            </a:extLst>
          </p:cNvPr>
          <p:cNvSpPr txBox="1"/>
          <p:nvPr/>
        </p:nvSpPr>
        <p:spPr>
          <a:xfrm>
            <a:off x="711200" y="699911"/>
            <a:ext cx="12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2003-2004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6CEB9-7245-1C43-BD48-DF32681C1A7B}"/>
              </a:ext>
            </a:extLst>
          </p:cNvPr>
          <p:cNvSpPr txBox="1"/>
          <p:nvPr/>
        </p:nvSpPr>
        <p:spPr>
          <a:xfrm>
            <a:off x="304800" y="3612445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Andrzej Dudek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CB1B12-F549-DA54-DF2F-77CEAE310BFB}"/>
              </a:ext>
            </a:extLst>
          </p:cNvPr>
          <p:cNvSpPr/>
          <p:nvPr/>
        </p:nvSpPr>
        <p:spPr>
          <a:xfrm>
            <a:off x="795528" y="1656643"/>
            <a:ext cx="1016001" cy="99342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66A8C-B6B0-5291-F2B8-AD7478E02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026">
            <a:off x="2791099" y="119792"/>
            <a:ext cx="424815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286567-3446-AEE6-948F-55113A3B1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81777"/>
            <a:ext cx="3904397" cy="2785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19B4F-F978-BE84-AD08-3BF3692CD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89" y="2793533"/>
            <a:ext cx="5164638" cy="38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4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327</Words>
  <Application>Microsoft Office PowerPoint</Application>
  <PresentationFormat>Widescreen</PresentationFormat>
  <Paragraphs>160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Custom Design</vt:lpstr>
      <vt:lpstr>1995 - 2025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MainUser</dc:creator>
  <cp:lastModifiedBy>MainUser</cp:lastModifiedBy>
  <cp:revision>83</cp:revision>
  <dcterms:created xsi:type="dcterms:W3CDTF">2025-08-16T17:15:01Z</dcterms:created>
  <dcterms:modified xsi:type="dcterms:W3CDTF">2025-09-10T18:09:59Z</dcterms:modified>
</cp:coreProperties>
</file>